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Chivo SemiBold"/>
      <p:regular r:id="rId27"/>
      <p:bold r:id="rId28"/>
      <p:italic r:id="rId29"/>
      <p:boldItalic r:id="rId30"/>
    </p:embeddedFont>
    <p:embeddedFont>
      <p:font typeface="Anaheim"/>
      <p:regular r:id="rId31"/>
    </p:embeddedFont>
    <p:embeddedFont>
      <p:font typeface="Maven Pro"/>
      <p:regular r:id="rId32"/>
      <p:bold r:id="rId33"/>
    </p:embeddedFont>
    <p:embeddedFont>
      <p:font typeface="Chivo"/>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gKhlfOL70JE6Zgd2chLEAsFlM1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font" Target="fonts/Roboto-bold.fntdata"/><Relationship Id="rId42" Type="http://customschemas.google.com/relationships/presentationmetadata" Target="metadata"/><Relationship Id="rId41" Type="http://schemas.openxmlformats.org/officeDocument/2006/relationships/font" Target="fonts/Barlow-boldItalic.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ChivoSemiBold-bold.fntdata"/><Relationship Id="rId27" Type="http://schemas.openxmlformats.org/officeDocument/2006/relationships/font" Target="fonts/Chivo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hivo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naheim-regular.fntdata"/><Relationship Id="rId30" Type="http://schemas.openxmlformats.org/officeDocument/2006/relationships/font" Target="fonts/ChivoSemiBold-bold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35" Type="http://schemas.openxmlformats.org/officeDocument/2006/relationships/font" Target="fonts/Chivo-bold.fntdata"/><Relationship Id="rId12" Type="http://schemas.openxmlformats.org/officeDocument/2006/relationships/slide" Target="slides/slide7.xml"/><Relationship Id="rId34" Type="http://schemas.openxmlformats.org/officeDocument/2006/relationships/font" Target="fonts/Chivo-regular.fntdata"/><Relationship Id="rId15" Type="http://schemas.openxmlformats.org/officeDocument/2006/relationships/slide" Target="slides/slide10.xml"/><Relationship Id="rId37" Type="http://schemas.openxmlformats.org/officeDocument/2006/relationships/font" Target="fonts/Chivo-boldItalic.fntdata"/><Relationship Id="rId14" Type="http://schemas.openxmlformats.org/officeDocument/2006/relationships/slide" Target="slides/slide9.xml"/><Relationship Id="rId36" Type="http://schemas.openxmlformats.org/officeDocument/2006/relationships/font" Target="fonts/Chivo-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46"/>
          <p:cNvGrpSpPr/>
          <p:nvPr/>
        </p:nvGrpSpPr>
        <p:grpSpPr>
          <a:xfrm>
            <a:off x="7343003" y="3409675"/>
            <a:ext cx="1691422" cy="1732548"/>
            <a:chOff x="7343003" y="3409675"/>
            <a:chExt cx="1691422" cy="1732548"/>
          </a:xfrm>
        </p:grpSpPr>
        <p:grpSp>
          <p:nvGrpSpPr>
            <p:cNvPr id="11" name="Google Shape;11;p46"/>
            <p:cNvGrpSpPr/>
            <p:nvPr/>
          </p:nvGrpSpPr>
          <p:grpSpPr>
            <a:xfrm>
              <a:off x="7343003" y="4453711"/>
              <a:ext cx="316800" cy="688512"/>
              <a:chOff x="7343003" y="4453711"/>
              <a:chExt cx="316800" cy="688512"/>
            </a:xfrm>
          </p:grpSpPr>
          <p:sp>
            <p:nvSpPr>
              <p:cNvPr id="12" name="Google Shape;12;p46"/>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6"/>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46"/>
            <p:cNvGrpSpPr/>
            <p:nvPr/>
          </p:nvGrpSpPr>
          <p:grpSpPr>
            <a:xfrm>
              <a:off x="7801210" y="4105700"/>
              <a:ext cx="316800" cy="1036523"/>
              <a:chOff x="7801210" y="4105700"/>
              <a:chExt cx="316800" cy="1036523"/>
            </a:xfrm>
          </p:grpSpPr>
          <p:sp>
            <p:nvSpPr>
              <p:cNvPr id="15" name="Google Shape;15;p46"/>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6"/>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6"/>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46"/>
            <p:cNvGrpSpPr/>
            <p:nvPr/>
          </p:nvGrpSpPr>
          <p:grpSpPr>
            <a:xfrm>
              <a:off x="8259418" y="3757688"/>
              <a:ext cx="316800" cy="1384535"/>
              <a:chOff x="8259418" y="3757688"/>
              <a:chExt cx="316800" cy="1384535"/>
            </a:xfrm>
          </p:grpSpPr>
          <p:sp>
            <p:nvSpPr>
              <p:cNvPr id="19" name="Google Shape;19;p46"/>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6"/>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6"/>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6"/>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46"/>
            <p:cNvGrpSpPr/>
            <p:nvPr/>
          </p:nvGrpSpPr>
          <p:grpSpPr>
            <a:xfrm>
              <a:off x="8717625" y="3409675"/>
              <a:ext cx="316800" cy="1732548"/>
              <a:chOff x="8717625" y="3409675"/>
              <a:chExt cx="316800" cy="1732548"/>
            </a:xfrm>
          </p:grpSpPr>
          <p:sp>
            <p:nvSpPr>
              <p:cNvPr id="24" name="Google Shape;24;p46"/>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6"/>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6"/>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6"/>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6"/>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46"/>
          <p:cNvGrpSpPr/>
          <p:nvPr/>
        </p:nvGrpSpPr>
        <p:grpSpPr>
          <a:xfrm>
            <a:off x="5043503" y="0"/>
            <a:ext cx="3814072" cy="3839102"/>
            <a:chOff x="5043503" y="0"/>
            <a:chExt cx="3814072" cy="3839102"/>
          </a:xfrm>
        </p:grpSpPr>
        <p:sp>
          <p:nvSpPr>
            <p:cNvPr id="30" name="Google Shape;30;p46"/>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6"/>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46"/>
            <p:cNvGrpSpPr/>
            <p:nvPr/>
          </p:nvGrpSpPr>
          <p:grpSpPr>
            <a:xfrm>
              <a:off x="7647812" y="2704283"/>
              <a:ext cx="635219" cy="635219"/>
              <a:chOff x="6725724" y="2701260"/>
              <a:chExt cx="1208101" cy="1208100"/>
            </a:xfrm>
          </p:grpSpPr>
          <p:sp>
            <p:nvSpPr>
              <p:cNvPr id="33" name="Google Shape;33;p46"/>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6"/>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6"/>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46"/>
            <p:cNvGrpSpPr/>
            <p:nvPr/>
          </p:nvGrpSpPr>
          <p:grpSpPr>
            <a:xfrm>
              <a:off x="7952720" y="179238"/>
              <a:ext cx="873165" cy="873003"/>
              <a:chOff x="7754428" y="208725"/>
              <a:chExt cx="541800" cy="541800"/>
            </a:xfrm>
          </p:grpSpPr>
          <p:sp>
            <p:nvSpPr>
              <p:cNvPr id="38" name="Google Shape;38;p46"/>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6"/>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46"/>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6"/>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6"/>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6"/>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6"/>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6"/>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46"/>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4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0" name="Shape 180"/>
        <p:cNvGrpSpPr/>
        <p:nvPr/>
      </p:nvGrpSpPr>
      <p:grpSpPr>
        <a:xfrm>
          <a:off x="0" y="0"/>
          <a:ext cx="0" cy="0"/>
          <a:chOff x="0" y="0"/>
          <a:chExt cx="0" cy="0"/>
        </a:xfrm>
      </p:grpSpPr>
      <p:pic>
        <p:nvPicPr>
          <p:cNvPr id="181" name="Google Shape;181;p55"/>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82" name="Google Shape;182;p55"/>
          <p:cNvGrpSpPr/>
          <p:nvPr/>
        </p:nvGrpSpPr>
        <p:grpSpPr>
          <a:xfrm>
            <a:off x="-1058850" y="-581975"/>
            <a:ext cx="10194448" cy="6407100"/>
            <a:chOff x="-1058850" y="-581975"/>
            <a:chExt cx="10194448" cy="6407100"/>
          </a:xfrm>
        </p:grpSpPr>
        <p:pic>
          <p:nvPicPr>
            <p:cNvPr id="183" name="Google Shape;183;p55"/>
            <p:cNvPicPr preferRelativeResize="0"/>
            <p:nvPr/>
          </p:nvPicPr>
          <p:blipFill rotWithShape="1">
            <a:blip r:embed="rId3">
              <a:alphaModFix amt="70000"/>
            </a:blip>
            <a:srcRect b="28195" l="30644" r="30644" t="28195"/>
            <a:stretch/>
          </p:blipFill>
          <p:spPr>
            <a:xfrm>
              <a:off x="-1058850" y="-581975"/>
              <a:ext cx="1991099" cy="2242949"/>
            </a:xfrm>
            <a:prstGeom prst="rect">
              <a:avLst/>
            </a:prstGeom>
            <a:noFill/>
            <a:ln>
              <a:noFill/>
            </a:ln>
          </p:spPr>
        </p:pic>
        <p:pic>
          <p:nvPicPr>
            <p:cNvPr id="184" name="Google Shape;184;p55"/>
            <p:cNvPicPr preferRelativeResize="0"/>
            <p:nvPr/>
          </p:nvPicPr>
          <p:blipFill rotWithShape="1">
            <a:blip r:embed="rId3">
              <a:alphaModFix amt="70000"/>
            </a:blip>
            <a:srcRect b="28195" l="30644" r="30644" t="28195"/>
            <a:stretch/>
          </p:blipFill>
          <p:spPr>
            <a:xfrm>
              <a:off x="1553950" y="4390450"/>
              <a:ext cx="1273574" cy="1434675"/>
            </a:xfrm>
            <a:prstGeom prst="rect">
              <a:avLst/>
            </a:prstGeom>
            <a:noFill/>
            <a:ln>
              <a:noFill/>
            </a:ln>
          </p:spPr>
        </p:pic>
        <p:pic>
          <p:nvPicPr>
            <p:cNvPr id="185" name="Google Shape;185;p55"/>
            <p:cNvPicPr preferRelativeResize="0"/>
            <p:nvPr/>
          </p:nvPicPr>
          <p:blipFill rotWithShape="1">
            <a:blip r:embed="rId3">
              <a:alphaModFix amt="70000"/>
            </a:blip>
            <a:srcRect b="28195" l="30644" r="30644" t="28195"/>
            <a:stretch/>
          </p:blipFill>
          <p:spPr>
            <a:xfrm>
              <a:off x="8430774" y="1273125"/>
              <a:ext cx="704824" cy="793976"/>
            </a:xfrm>
            <a:prstGeom prst="rect">
              <a:avLst/>
            </a:prstGeom>
            <a:noFill/>
            <a:ln>
              <a:noFill/>
            </a:ln>
          </p:spPr>
        </p:pic>
      </p:grpSp>
      <p:sp>
        <p:nvSpPr>
          <p:cNvPr id="186" name="Google Shape;186;p55"/>
          <p:cNvSpPr txBox="1"/>
          <p:nvPr>
            <p:ph type="title"/>
          </p:nvPr>
        </p:nvSpPr>
        <p:spPr>
          <a:xfrm>
            <a:off x="4579800" y="3423500"/>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87" name="Google Shape;187;p55"/>
          <p:cNvSpPr txBox="1"/>
          <p:nvPr>
            <p:ph idx="1" type="subTitle"/>
          </p:nvPr>
        </p:nvSpPr>
        <p:spPr>
          <a:xfrm>
            <a:off x="4579800" y="4192397"/>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188" name="Google Shape;188;p55"/>
          <p:cNvSpPr txBox="1"/>
          <p:nvPr>
            <p:ph idx="2" type="title"/>
          </p:nvPr>
        </p:nvSpPr>
        <p:spPr>
          <a:xfrm>
            <a:off x="4579800" y="539489"/>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89" name="Google Shape;189;p55"/>
          <p:cNvSpPr txBox="1"/>
          <p:nvPr>
            <p:ph idx="3" type="subTitle"/>
          </p:nvPr>
        </p:nvSpPr>
        <p:spPr>
          <a:xfrm>
            <a:off x="4579800" y="1308401"/>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190" name="Google Shape;190;p55"/>
          <p:cNvSpPr txBox="1"/>
          <p:nvPr>
            <p:ph idx="4" type="title"/>
          </p:nvPr>
        </p:nvSpPr>
        <p:spPr>
          <a:xfrm>
            <a:off x="4579800" y="1981500"/>
            <a:ext cx="3492600" cy="76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4500"/>
              <a:buNone/>
              <a:defRPr sz="4500">
                <a:solidFill>
                  <a:schemeClr val="lt1"/>
                </a:solidFill>
              </a:defRPr>
            </a:lvl1pPr>
            <a:lvl2pPr lvl="1" algn="ctr">
              <a:lnSpc>
                <a:spcPct val="100000"/>
              </a:lnSpc>
              <a:spcBef>
                <a:spcPts val="0"/>
              </a:spcBef>
              <a:spcAft>
                <a:spcPts val="0"/>
              </a:spcAft>
              <a:buClr>
                <a:schemeClr val="lt1"/>
              </a:buClr>
              <a:buSzPts val="4500"/>
              <a:buNone/>
              <a:defRPr sz="4500">
                <a:solidFill>
                  <a:schemeClr val="lt1"/>
                </a:solidFill>
              </a:defRPr>
            </a:lvl2pPr>
            <a:lvl3pPr lvl="2" algn="ctr">
              <a:lnSpc>
                <a:spcPct val="100000"/>
              </a:lnSpc>
              <a:spcBef>
                <a:spcPts val="0"/>
              </a:spcBef>
              <a:spcAft>
                <a:spcPts val="0"/>
              </a:spcAft>
              <a:buClr>
                <a:schemeClr val="lt1"/>
              </a:buClr>
              <a:buSzPts val="4500"/>
              <a:buNone/>
              <a:defRPr sz="4500">
                <a:solidFill>
                  <a:schemeClr val="lt1"/>
                </a:solidFill>
              </a:defRPr>
            </a:lvl3pPr>
            <a:lvl4pPr lvl="3" algn="ctr">
              <a:lnSpc>
                <a:spcPct val="100000"/>
              </a:lnSpc>
              <a:spcBef>
                <a:spcPts val="0"/>
              </a:spcBef>
              <a:spcAft>
                <a:spcPts val="0"/>
              </a:spcAft>
              <a:buClr>
                <a:schemeClr val="lt1"/>
              </a:buClr>
              <a:buSzPts val="4500"/>
              <a:buNone/>
              <a:defRPr sz="4500">
                <a:solidFill>
                  <a:schemeClr val="lt1"/>
                </a:solidFill>
              </a:defRPr>
            </a:lvl4pPr>
            <a:lvl5pPr lvl="4" algn="ctr">
              <a:lnSpc>
                <a:spcPct val="100000"/>
              </a:lnSpc>
              <a:spcBef>
                <a:spcPts val="0"/>
              </a:spcBef>
              <a:spcAft>
                <a:spcPts val="0"/>
              </a:spcAft>
              <a:buClr>
                <a:schemeClr val="lt1"/>
              </a:buClr>
              <a:buSzPts val="4500"/>
              <a:buNone/>
              <a:defRPr sz="4500">
                <a:solidFill>
                  <a:schemeClr val="lt1"/>
                </a:solidFill>
              </a:defRPr>
            </a:lvl5pPr>
            <a:lvl6pPr lvl="5" algn="ctr">
              <a:lnSpc>
                <a:spcPct val="100000"/>
              </a:lnSpc>
              <a:spcBef>
                <a:spcPts val="0"/>
              </a:spcBef>
              <a:spcAft>
                <a:spcPts val="0"/>
              </a:spcAft>
              <a:buClr>
                <a:schemeClr val="lt1"/>
              </a:buClr>
              <a:buSzPts val="4500"/>
              <a:buNone/>
              <a:defRPr sz="4500">
                <a:solidFill>
                  <a:schemeClr val="lt1"/>
                </a:solidFill>
              </a:defRPr>
            </a:lvl6pPr>
            <a:lvl7pPr lvl="6" algn="ctr">
              <a:lnSpc>
                <a:spcPct val="100000"/>
              </a:lnSpc>
              <a:spcBef>
                <a:spcPts val="0"/>
              </a:spcBef>
              <a:spcAft>
                <a:spcPts val="0"/>
              </a:spcAft>
              <a:buClr>
                <a:schemeClr val="lt1"/>
              </a:buClr>
              <a:buSzPts val="4500"/>
              <a:buNone/>
              <a:defRPr sz="4500">
                <a:solidFill>
                  <a:schemeClr val="lt1"/>
                </a:solidFill>
              </a:defRPr>
            </a:lvl7pPr>
            <a:lvl8pPr lvl="7" algn="ctr">
              <a:lnSpc>
                <a:spcPct val="100000"/>
              </a:lnSpc>
              <a:spcBef>
                <a:spcPts val="0"/>
              </a:spcBef>
              <a:spcAft>
                <a:spcPts val="0"/>
              </a:spcAft>
              <a:buClr>
                <a:schemeClr val="lt1"/>
              </a:buClr>
              <a:buSzPts val="4500"/>
              <a:buNone/>
              <a:defRPr sz="4500">
                <a:solidFill>
                  <a:schemeClr val="lt1"/>
                </a:solidFill>
              </a:defRPr>
            </a:lvl8pPr>
            <a:lvl9pPr lvl="8" algn="ctr">
              <a:lnSpc>
                <a:spcPct val="100000"/>
              </a:lnSpc>
              <a:spcBef>
                <a:spcPts val="0"/>
              </a:spcBef>
              <a:spcAft>
                <a:spcPts val="0"/>
              </a:spcAft>
              <a:buClr>
                <a:schemeClr val="lt1"/>
              </a:buClr>
              <a:buSzPts val="4500"/>
              <a:buNone/>
              <a:defRPr sz="4500">
                <a:solidFill>
                  <a:schemeClr val="lt1"/>
                </a:solidFill>
              </a:defRPr>
            </a:lvl9pPr>
          </a:lstStyle>
          <a:p/>
        </p:txBody>
      </p:sp>
      <p:sp>
        <p:nvSpPr>
          <p:cNvPr id="191" name="Google Shape;191;p55"/>
          <p:cNvSpPr txBox="1"/>
          <p:nvPr>
            <p:ph idx="5" type="subTitle"/>
          </p:nvPr>
        </p:nvSpPr>
        <p:spPr>
          <a:xfrm>
            <a:off x="4579800" y="2750397"/>
            <a:ext cx="3492600" cy="41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grpSp>
        <p:nvGrpSpPr>
          <p:cNvPr id="192" name="Google Shape;192;p55"/>
          <p:cNvGrpSpPr/>
          <p:nvPr/>
        </p:nvGrpSpPr>
        <p:grpSpPr>
          <a:xfrm>
            <a:off x="0" y="236950"/>
            <a:ext cx="8859700" cy="0"/>
            <a:chOff x="0" y="236950"/>
            <a:chExt cx="8859700" cy="0"/>
          </a:xfrm>
        </p:grpSpPr>
        <p:cxnSp>
          <p:nvCxnSpPr>
            <p:cNvPr id="193" name="Google Shape;193;p55"/>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94" name="Google Shape;194;p55"/>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95" name="Google Shape;195;p55"/>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96" name="Shape 196"/>
        <p:cNvGrpSpPr/>
        <p:nvPr/>
      </p:nvGrpSpPr>
      <p:grpSpPr>
        <a:xfrm>
          <a:off x="0" y="0"/>
          <a:ext cx="0" cy="0"/>
          <a:chOff x="0" y="0"/>
          <a:chExt cx="0" cy="0"/>
        </a:xfrm>
      </p:grpSpPr>
      <p:pic>
        <p:nvPicPr>
          <p:cNvPr id="197" name="Google Shape;197;p56"/>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98" name="Google Shape;198;p56"/>
          <p:cNvGrpSpPr/>
          <p:nvPr/>
        </p:nvGrpSpPr>
        <p:grpSpPr>
          <a:xfrm>
            <a:off x="-898500" y="-1178600"/>
            <a:ext cx="10336923" cy="6904825"/>
            <a:chOff x="-898500" y="-1178600"/>
            <a:chExt cx="10336923" cy="6904825"/>
          </a:xfrm>
        </p:grpSpPr>
        <p:pic>
          <p:nvPicPr>
            <p:cNvPr id="199" name="Google Shape;199;p56"/>
            <p:cNvPicPr preferRelativeResize="0"/>
            <p:nvPr/>
          </p:nvPicPr>
          <p:blipFill rotWithShape="1">
            <a:blip r:embed="rId3">
              <a:alphaModFix amt="70000"/>
            </a:blip>
            <a:srcRect b="28195" l="30644" r="30644" t="28195"/>
            <a:stretch/>
          </p:blipFill>
          <p:spPr>
            <a:xfrm>
              <a:off x="-898500" y="-1178600"/>
              <a:ext cx="1991099" cy="2242949"/>
            </a:xfrm>
            <a:prstGeom prst="rect">
              <a:avLst/>
            </a:prstGeom>
            <a:noFill/>
            <a:ln>
              <a:noFill/>
            </a:ln>
          </p:spPr>
        </p:pic>
        <p:pic>
          <p:nvPicPr>
            <p:cNvPr id="200" name="Google Shape;200;p56"/>
            <p:cNvPicPr preferRelativeResize="0"/>
            <p:nvPr/>
          </p:nvPicPr>
          <p:blipFill rotWithShape="1">
            <a:blip r:embed="rId3">
              <a:alphaModFix amt="70000"/>
            </a:blip>
            <a:srcRect b="28195" l="30644" r="30644" t="28195"/>
            <a:stretch/>
          </p:blipFill>
          <p:spPr>
            <a:xfrm>
              <a:off x="4505750" y="4291550"/>
              <a:ext cx="1273574" cy="1434675"/>
            </a:xfrm>
            <a:prstGeom prst="rect">
              <a:avLst/>
            </a:prstGeom>
            <a:noFill/>
            <a:ln>
              <a:noFill/>
            </a:ln>
          </p:spPr>
        </p:pic>
        <p:pic>
          <p:nvPicPr>
            <p:cNvPr id="201" name="Google Shape;201;p56"/>
            <p:cNvPicPr preferRelativeResize="0"/>
            <p:nvPr/>
          </p:nvPicPr>
          <p:blipFill rotWithShape="1">
            <a:blip r:embed="rId3">
              <a:alphaModFix amt="70000"/>
            </a:blip>
            <a:srcRect b="28195" l="30644" r="30644" t="28195"/>
            <a:stretch/>
          </p:blipFill>
          <p:spPr>
            <a:xfrm>
              <a:off x="8733599" y="603550"/>
              <a:ext cx="704824" cy="793976"/>
            </a:xfrm>
            <a:prstGeom prst="rect">
              <a:avLst/>
            </a:prstGeom>
            <a:noFill/>
            <a:ln>
              <a:noFill/>
            </a:ln>
          </p:spPr>
        </p:pic>
      </p:grpSp>
      <p:sp>
        <p:nvSpPr>
          <p:cNvPr id="202" name="Google Shape;202;p56"/>
          <p:cNvSpPr txBox="1"/>
          <p:nvPr>
            <p:ph type="title"/>
          </p:nvPr>
        </p:nvSpPr>
        <p:spPr>
          <a:xfrm>
            <a:off x="713225" y="1791825"/>
            <a:ext cx="4275300" cy="117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3" name="Google Shape;203;p56"/>
          <p:cNvSpPr txBox="1"/>
          <p:nvPr>
            <p:ph idx="1" type="subTitle"/>
          </p:nvPr>
        </p:nvSpPr>
        <p:spPr>
          <a:xfrm>
            <a:off x="2962625" y="2969325"/>
            <a:ext cx="2025900" cy="66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04" name="Google Shape;204;p56"/>
          <p:cNvGrpSpPr/>
          <p:nvPr/>
        </p:nvGrpSpPr>
        <p:grpSpPr>
          <a:xfrm>
            <a:off x="0" y="236950"/>
            <a:ext cx="8859700" cy="0"/>
            <a:chOff x="0" y="236950"/>
            <a:chExt cx="8859700" cy="0"/>
          </a:xfrm>
        </p:grpSpPr>
        <p:cxnSp>
          <p:nvCxnSpPr>
            <p:cNvPr id="205" name="Google Shape;205;p56"/>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06" name="Google Shape;206;p56"/>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07" name="Google Shape;207;p56"/>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 name="Shape 208"/>
        <p:cNvGrpSpPr/>
        <p:nvPr/>
      </p:nvGrpSpPr>
      <p:grpSpPr>
        <a:xfrm>
          <a:off x="0" y="0"/>
          <a:ext cx="0" cy="0"/>
          <a:chOff x="0" y="0"/>
          <a:chExt cx="0" cy="0"/>
        </a:xfrm>
      </p:grpSpPr>
      <p:grpSp>
        <p:nvGrpSpPr>
          <p:cNvPr id="209" name="Google Shape;209;p57"/>
          <p:cNvGrpSpPr/>
          <p:nvPr/>
        </p:nvGrpSpPr>
        <p:grpSpPr>
          <a:xfrm>
            <a:off x="625966" y="299376"/>
            <a:ext cx="999312" cy="999312"/>
            <a:chOff x="348199" y="179450"/>
            <a:chExt cx="1116300" cy="1116300"/>
          </a:xfrm>
        </p:grpSpPr>
        <p:sp>
          <p:nvSpPr>
            <p:cNvPr id="210" name="Google Shape;210;p5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5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3" name="Google Shape;213;p5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14" name="Shape 214"/>
        <p:cNvGrpSpPr/>
        <p:nvPr/>
      </p:nvGrpSpPr>
      <p:grpSpPr>
        <a:xfrm>
          <a:off x="0" y="0"/>
          <a:ext cx="0" cy="0"/>
          <a:chOff x="0" y="0"/>
          <a:chExt cx="0" cy="0"/>
        </a:xfrm>
      </p:grpSpPr>
      <p:pic>
        <p:nvPicPr>
          <p:cNvPr id="215" name="Google Shape;215;p58"/>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16" name="Google Shape;216;p58"/>
          <p:cNvGrpSpPr/>
          <p:nvPr/>
        </p:nvGrpSpPr>
        <p:grpSpPr>
          <a:xfrm>
            <a:off x="0" y="236950"/>
            <a:ext cx="8859700" cy="0"/>
            <a:chOff x="0" y="236950"/>
            <a:chExt cx="8859700" cy="0"/>
          </a:xfrm>
        </p:grpSpPr>
        <p:cxnSp>
          <p:nvCxnSpPr>
            <p:cNvPr id="217" name="Google Shape;217;p58"/>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18" name="Google Shape;218;p58"/>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19" name="Google Shape;219;p58"/>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20" name="Google Shape;220;p58"/>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21" name="Google Shape;221;p58"/>
          <p:cNvGrpSpPr/>
          <p:nvPr/>
        </p:nvGrpSpPr>
        <p:grpSpPr>
          <a:xfrm>
            <a:off x="2930350" y="568124"/>
            <a:ext cx="6585250" cy="5475600"/>
            <a:chOff x="2930350" y="568124"/>
            <a:chExt cx="6585250" cy="5475600"/>
          </a:xfrm>
        </p:grpSpPr>
        <p:pic>
          <p:nvPicPr>
            <p:cNvPr id="222" name="Google Shape;222;p58"/>
            <p:cNvPicPr preferRelativeResize="0"/>
            <p:nvPr/>
          </p:nvPicPr>
          <p:blipFill rotWithShape="1">
            <a:blip r:embed="rId3">
              <a:alphaModFix amt="70000"/>
            </a:blip>
            <a:srcRect b="28195" l="30644" r="30644" t="28195"/>
            <a:stretch/>
          </p:blipFill>
          <p:spPr>
            <a:xfrm>
              <a:off x="2930350" y="4488975"/>
              <a:ext cx="1380175" cy="1554749"/>
            </a:xfrm>
            <a:prstGeom prst="rect">
              <a:avLst/>
            </a:prstGeom>
            <a:noFill/>
            <a:ln>
              <a:noFill/>
            </a:ln>
          </p:spPr>
        </p:pic>
        <p:pic>
          <p:nvPicPr>
            <p:cNvPr id="223" name="Google Shape;223;p58"/>
            <p:cNvPicPr preferRelativeResize="0"/>
            <p:nvPr/>
          </p:nvPicPr>
          <p:blipFill rotWithShape="1">
            <a:blip r:embed="rId3">
              <a:alphaModFix amt="70000"/>
            </a:blip>
            <a:srcRect b="28195" l="30644" r="30644" t="28195"/>
            <a:stretch/>
          </p:blipFill>
          <p:spPr>
            <a:xfrm>
              <a:off x="8676975" y="2025950"/>
              <a:ext cx="838625" cy="944725"/>
            </a:xfrm>
            <a:prstGeom prst="rect">
              <a:avLst/>
            </a:prstGeom>
            <a:noFill/>
            <a:ln>
              <a:noFill/>
            </a:ln>
          </p:spPr>
        </p:pic>
        <p:pic>
          <p:nvPicPr>
            <p:cNvPr id="224" name="Google Shape;224;p58"/>
            <p:cNvPicPr preferRelativeResize="0"/>
            <p:nvPr/>
          </p:nvPicPr>
          <p:blipFill rotWithShape="1">
            <a:blip r:embed="rId3">
              <a:alphaModFix amt="70000"/>
            </a:blip>
            <a:srcRect b="28195" l="30644" r="30644" t="28195"/>
            <a:stretch/>
          </p:blipFill>
          <p:spPr>
            <a:xfrm>
              <a:off x="8601550" y="568124"/>
              <a:ext cx="457574" cy="51545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25" name="Shape 225"/>
        <p:cNvGrpSpPr/>
        <p:nvPr/>
      </p:nvGrpSpPr>
      <p:grpSpPr>
        <a:xfrm>
          <a:off x="0" y="0"/>
          <a:ext cx="0" cy="0"/>
          <a:chOff x="0" y="0"/>
          <a:chExt cx="0" cy="0"/>
        </a:xfrm>
      </p:grpSpPr>
      <p:pic>
        <p:nvPicPr>
          <p:cNvPr id="226" name="Google Shape;226;p59"/>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sp>
        <p:nvSpPr>
          <p:cNvPr id="227" name="Google Shape;227;p59"/>
          <p:cNvSpPr txBox="1"/>
          <p:nvPr>
            <p:ph type="title"/>
          </p:nvPr>
        </p:nvSpPr>
        <p:spPr>
          <a:xfrm>
            <a:off x="4505925" y="1042050"/>
            <a:ext cx="3924900" cy="105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8" name="Google Shape;228;p59"/>
          <p:cNvSpPr txBox="1"/>
          <p:nvPr>
            <p:ph idx="1" type="subTitle"/>
          </p:nvPr>
        </p:nvSpPr>
        <p:spPr>
          <a:xfrm>
            <a:off x="4505925" y="2097450"/>
            <a:ext cx="3924900" cy="200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grpSp>
        <p:nvGrpSpPr>
          <p:cNvPr id="229" name="Google Shape;229;p59"/>
          <p:cNvGrpSpPr/>
          <p:nvPr/>
        </p:nvGrpSpPr>
        <p:grpSpPr>
          <a:xfrm>
            <a:off x="0" y="236950"/>
            <a:ext cx="8859700" cy="0"/>
            <a:chOff x="0" y="236950"/>
            <a:chExt cx="8859700" cy="0"/>
          </a:xfrm>
        </p:grpSpPr>
        <p:cxnSp>
          <p:nvCxnSpPr>
            <p:cNvPr id="230" name="Google Shape;230;p59"/>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31" name="Google Shape;231;p59"/>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32" name="Google Shape;232;p59"/>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233" name="Google Shape;233;p59"/>
          <p:cNvGrpSpPr/>
          <p:nvPr/>
        </p:nvGrpSpPr>
        <p:grpSpPr>
          <a:xfrm>
            <a:off x="-681625" y="894775"/>
            <a:ext cx="10338824" cy="3442024"/>
            <a:chOff x="-681625" y="894775"/>
            <a:chExt cx="10338824" cy="3442024"/>
          </a:xfrm>
        </p:grpSpPr>
        <p:pic>
          <p:nvPicPr>
            <p:cNvPr id="234" name="Google Shape;234;p59"/>
            <p:cNvPicPr preferRelativeResize="0"/>
            <p:nvPr/>
          </p:nvPicPr>
          <p:blipFill rotWithShape="1">
            <a:blip r:embed="rId3">
              <a:alphaModFix amt="70000"/>
            </a:blip>
            <a:srcRect b="28195" l="30644" r="30644" t="28195"/>
            <a:stretch/>
          </p:blipFill>
          <p:spPr>
            <a:xfrm>
              <a:off x="-681625" y="2093850"/>
              <a:ext cx="1991099" cy="2242949"/>
            </a:xfrm>
            <a:prstGeom prst="rect">
              <a:avLst/>
            </a:prstGeom>
            <a:noFill/>
            <a:ln>
              <a:noFill/>
            </a:ln>
          </p:spPr>
        </p:pic>
        <p:pic>
          <p:nvPicPr>
            <p:cNvPr id="235" name="Google Shape;235;p59"/>
            <p:cNvPicPr preferRelativeResize="0"/>
            <p:nvPr/>
          </p:nvPicPr>
          <p:blipFill rotWithShape="1">
            <a:blip r:embed="rId3">
              <a:alphaModFix amt="70000"/>
            </a:blip>
            <a:srcRect b="28195" l="30644" r="30644" t="28195"/>
            <a:stretch/>
          </p:blipFill>
          <p:spPr>
            <a:xfrm>
              <a:off x="8383625" y="894775"/>
              <a:ext cx="1273574" cy="1434675"/>
            </a:xfrm>
            <a:prstGeom prst="rect">
              <a:avLst/>
            </a:prstGeom>
            <a:noFill/>
            <a:ln>
              <a:noFill/>
            </a:ln>
          </p:spPr>
        </p:pic>
        <p:pic>
          <p:nvPicPr>
            <p:cNvPr id="236" name="Google Shape;236;p59"/>
            <p:cNvPicPr preferRelativeResize="0"/>
            <p:nvPr/>
          </p:nvPicPr>
          <p:blipFill rotWithShape="1">
            <a:blip r:embed="rId3">
              <a:alphaModFix amt="70000"/>
            </a:blip>
            <a:srcRect b="28195" l="30644" r="30644" t="28195"/>
            <a:stretch/>
          </p:blipFill>
          <p:spPr>
            <a:xfrm>
              <a:off x="360824" y="1061462"/>
              <a:ext cx="704824" cy="7939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37" name="Shape 237"/>
        <p:cNvGrpSpPr/>
        <p:nvPr/>
      </p:nvGrpSpPr>
      <p:grpSpPr>
        <a:xfrm>
          <a:off x="0" y="0"/>
          <a:ext cx="0" cy="0"/>
          <a:chOff x="0" y="0"/>
          <a:chExt cx="0" cy="0"/>
        </a:xfrm>
      </p:grpSpPr>
      <p:pic>
        <p:nvPicPr>
          <p:cNvPr id="238" name="Google Shape;238;p60"/>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239" name="Google Shape;239;p60"/>
          <p:cNvGrpSpPr/>
          <p:nvPr/>
        </p:nvGrpSpPr>
        <p:grpSpPr>
          <a:xfrm>
            <a:off x="-945675" y="490625"/>
            <a:ext cx="10336923" cy="5009275"/>
            <a:chOff x="-945675" y="490625"/>
            <a:chExt cx="10336923" cy="5009275"/>
          </a:xfrm>
        </p:grpSpPr>
        <p:pic>
          <p:nvPicPr>
            <p:cNvPr id="240" name="Google Shape;240;p60"/>
            <p:cNvPicPr preferRelativeResize="0"/>
            <p:nvPr/>
          </p:nvPicPr>
          <p:blipFill rotWithShape="1">
            <a:blip r:embed="rId3">
              <a:alphaModFix amt="70000"/>
            </a:blip>
            <a:srcRect b="28195" l="30644" r="30644" t="28195"/>
            <a:stretch/>
          </p:blipFill>
          <p:spPr>
            <a:xfrm>
              <a:off x="-945675" y="490625"/>
              <a:ext cx="1991099" cy="2242949"/>
            </a:xfrm>
            <a:prstGeom prst="rect">
              <a:avLst/>
            </a:prstGeom>
            <a:noFill/>
            <a:ln>
              <a:noFill/>
            </a:ln>
          </p:spPr>
        </p:pic>
        <p:pic>
          <p:nvPicPr>
            <p:cNvPr id="241" name="Google Shape;241;p60"/>
            <p:cNvPicPr preferRelativeResize="0"/>
            <p:nvPr/>
          </p:nvPicPr>
          <p:blipFill rotWithShape="1">
            <a:blip r:embed="rId3">
              <a:alphaModFix amt="70000"/>
            </a:blip>
            <a:srcRect b="28195" l="30644" r="30644" t="28195"/>
            <a:stretch/>
          </p:blipFill>
          <p:spPr>
            <a:xfrm>
              <a:off x="7457550" y="4065225"/>
              <a:ext cx="1273574" cy="1434675"/>
            </a:xfrm>
            <a:prstGeom prst="rect">
              <a:avLst/>
            </a:prstGeom>
            <a:noFill/>
            <a:ln>
              <a:noFill/>
            </a:ln>
          </p:spPr>
        </p:pic>
        <p:pic>
          <p:nvPicPr>
            <p:cNvPr id="242" name="Google Shape;242;p60"/>
            <p:cNvPicPr preferRelativeResize="0"/>
            <p:nvPr/>
          </p:nvPicPr>
          <p:blipFill rotWithShape="1">
            <a:blip r:embed="rId3">
              <a:alphaModFix amt="70000"/>
            </a:blip>
            <a:srcRect b="28195" l="30644" r="30644" t="28195"/>
            <a:stretch/>
          </p:blipFill>
          <p:spPr>
            <a:xfrm>
              <a:off x="8686424" y="1273125"/>
              <a:ext cx="704824" cy="793976"/>
            </a:xfrm>
            <a:prstGeom prst="rect">
              <a:avLst/>
            </a:prstGeom>
            <a:noFill/>
            <a:ln>
              <a:noFill/>
            </a:ln>
          </p:spPr>
        </p:pic>
      </p:grpSp>
      <p:sp>
        <p:nvSpPr>
          <p:cNvPr id="243" name="Google Shape;243;p60"/>
          <p:cNvSpPr txBox="1"/>
          <p:nvPr>
            <p:ph type="title"/>
          </p:nvPr>
        </p:nvSpPr>
        <p:spPr>
          <a:xfrm>
            <a:off x="3580450" y="539500"/>
            <a:ext cx="2402100" cy="103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4" name="Google Shape;244;p60"/>
          <p:cNvSpPr txBox="1"/>
          <p:nvPr>
            <p:ph idx="1" type="subTitle"/>
          </p:nvPr>
        </p:nvSpPr>
        <p:spPr>
          <a:xfrm>
            <a:off x="5982559" y="539500"/>
            <a:ext cx="2449500" cy="103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45" name="Google Shape;245;p60"/>
          <p:cNvGrpSpPr/>
          <p:nvPr/>
        </p:nvGrpSpPr>
        <p:grpSpPr>
          <a:xfrm>
            <a:off x="0" y="236950"/>
            <a:ext cx="8859700" cy="0"/>
            <a:chOff x="0" y="236950"/>
            <a:chExt cx="8859700" cy="0"/>
          </a:xfrm>
        </p:grpSpPr>
        <p:cxnSp>
          <p:nvCxnSpPr>
            <p:cNvPr id="246" name="Google Shape;246;p60"/>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60"/>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48" name="Google Shape;248;p60"/>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49" name="Google Shape;249;p60"/>
          <p:cNvSpPr/>
          <p:nvPr>
            <p:ph idx="2" type="pic"/>
          </p:nvPr>
        </p:nvSpPr>
        <p:spPr>
          <a:xfrm>
            <a:off x="713225" y="539500"/>
            <a:ext cx="2780100" cy="4093500"/>
          </a:xfrm>
          <a:prstGeom prst="rect">
            <a:avLst/>
          </a:prstGeom>
          <a:noFill/>
          <a:ln>
            <a:noFill/>
          </a:ln>
          <a:effectLst>
            <a:outerShdw blurRad="100013" rotWithShape="0" algn="bl" dir="5100000" dist="28575">
              <a:schemeClr val="dk1">
                <a:alpha val="49411"/>
              </a:schemeClr>
            </a:outerShdw>
          </a:effectLst>
        </p:spPr>
      </p:sp>
      <p:sp>
        <p:nvSpPr>
          <p:cNvPr id="250" name="Google Shape;250;p60"/>
          <p:cNvSpPr/>
          <p:nvPr>
            <p:ph idx="3" type="pic"/>
          </p:nvPr>
        </p:nvSpPr>
        <p:spPr>
          <a:xfrm>
            <a:off x="3578750" y="3178536"/>
            <a:ext cx="4853400" cy="1454400"/>
          </a:xfrm>
          <a:prstGeom prst="rect">
            <a:avLst/>
          </a:prstGeom>
          <a:noFill/>
          <a:ln>
            <a:noFill/>
          </a:ln>
          <a:effectLst>
            <a:outerShdw blurRad="100013" rotWithShape="0" algn="bl" dir="5100000" dist="28575">
              <a:schemeClr val="dk1">
                <a:alpha val="49411"/>
              </a:schemeClr>
            </a:outerShdw>
          </a:effectLst>
        </p:spPr>
      </p:sp>
      <p:sp>
        <p:nvSpPr>
          <p:cNvPr id="251" name="Google Shape;251;p60"/>
          <p:cNvSpPr/>
          <p:nvPr>
            <p:ph idx="4" type="pic"/>
          </p:nvPr>
        </p:nvSpPr>
        <p:spPr>
          <a:xfrm>
            <a:off x="3578750" y="1627700"/>
            <a:ext cx="4853100" cy="1454400"/>
          </a:xfrm>
          <a:prstGeom prst="rect">
            <a:avLst/>
          </a:prstGeom>
          <a:noFill/>
          <a:ln>
            <a:noFill/>
          </a:ln>
          <a:effectLst>
            <a:outerShdw blurRad="100013" rotWithShape="0" algn="bl" dir="5100000" dist="28575">
              <a:schemeClr val="dk1">
                <a:alpha val="49411"/>
              </a:scheme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2" name="Shape 252"/>
        <p:cNvGrpSpPr/>
        <p:nvPr/>
      </p:nvGrpSpPr>
      <p:grpSpPr>
        <a:xfrm>
          <a:off x="0" y="0"/>
          <a:ext cx="0" cy="0"/>
          <a:chOff x="0" y="0"/>
          <a:chExt cx="0" cy="0"/>
        </a:xfrm>
      </p:grpSpPr>
      <p:pic>
        <p:nvPicPr>
          <p:cNvPr id="253" name="Google Shape;253;p61"/>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54" name="Google Shape;254;p61"/>
          <p:cNvGrpSpPr/>
          <p:nvPr/>
        </p:nvGrpSpPr>
        <p:grpSpPr>
          <a:xfrm flipH="1" rot="10800000">
            <a:off x="-900650" y="-480387"/>
            <a:ext cx="7530949" cy="4360812"/>
            <a:chOff x="-900650" y="1279200"/>
            <a:chExt cx="7530949" cy="4360812"/>
          </a:xfrm>
        </p:grpSpPr>
        <p:pic>
          <p:nvPicPr>
            <p:cNvPr id="255" name="Google Shape;255;p61"/>
            <p:cNvPicPr preferRelativeResize="0"/>
            <p:nvPr/>
          </p:nvPicPr>
          <p:blipFill rotWithShape="1">
            <a:blip r:embed="rId3">
              <a:alphaModFix amt="70000"/>
            </a:blip>
            <a:srcRect b="28195" l="30644" r="30644" t="28195"/>
            <a:stretch/>
          </p:blipFill>
          <p:spPr>
            <a:xfrm>
              <a:off x="-900650" y="1279200"/>
              <a:ext cx="1991099" cy="2242949"/>
            </a:xfrm>
            <a:prstGeom prst="rect">
              <a:avLst/>
            </a:prstGeom>
            <a:noFill/>
            <a:ln>
              <a:noFill/>
            </a:ln>
          </p:spPr>
        </p:pic>
        <p:pic>
          <p:nvPicPr>
            <p:cNvPr id="256" name="Google Shape;256;p61"/>
            <p:cNvPicPr preferRelativeResize="0"/>
            <p:nvPr/>
          </p:nvPicPr>
          <p:blipFill rotWithShape="1">
            <a:blip r:embed="rId3">
              <a:alphaModFix amt="70000"/>
            </a:blip>
            <a:srcRect b="28195" l="30644" r="30644" t="28195"/>
            <a:stretch/>
          </p:blipFill>
          <p:spPr>
            <a:xfrm>
              <a:off x="5356725" y="4205337"/>
              <a:ext cx="1273574" cy="1434675"/>
            </a:xfrm>
            <a:prstGeom prst="rect">
              <a:avLst/>
            </a:prstGeom>
            <a:noFill/>
            <a:ln>
              <a:noFill/>
            </a:ln>
          </p:spPr>
        </p:pic>
      </p:grpSp>
      <p:grpSp>
        <p:nvGrpSpPr>
          <p:cNvPr id="257" name="Google Shape;257;p61"/>
          <p:cNvGrpSpPr/>
          <p:nvPr/>
        </p:nvGrpSpPr>
        <p:grpSpPr>
          <a:xfrm>
            <a:off x="0" y="236950"/>
            <a:ext cx="8859700" cy="0"/>
            <a:chOff x="0" y="236950"/>
            <a:chExt cx="8859700" cy="0"/>
          </a:xfrm>
        </p:grpSpPr>
        <p:cxnSp>
          <p:nvCxnSpPr>
            <p:cNvPr id="258" name="Google Shape;258;p61"/>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59" name="Google Shape;259;p61"/>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60" name="Google Shape;260;p61"/>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261" name="Google Shape;261;p61"/>
          <p:cNvSpPr txBox="1"/>
          <p:nvPr>
            <p:ph type="title"/>
          </p:nvPr>
        </p:nvSpPr>
        <p:spPr>
          <a:xfrm>
            <a:off x="713225" y="539500"/>
            <a:ext cx="4210500" cy="10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62" name="Google Shape;262;p61"/>
          <p:cNvSpPr txBox="1"/>
          <p:nvPr>
            <p:ph idx="1" type="subTitle"/>
          </p:nvPr>
        </p:nvSpPr>
        <p:spPr>
          <a:xfrm>
            <a:off x="713227" y="1592100"/>
            <a:ext cx="4210500" cy="84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63" name="Google Shape;263;p61"/>
          <p:cNvSpPr txBox="1"/>
          <p:nvPr/>
        </p:nvSpPr>
        <p:spPr>
          <a:xfrm>
            <a:off x="713225" y="3611950"/>
            <a:ext cx="4353300" cy="4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Barlow"/>
                <a:ea typeface="Barlow"/>
                <a:cs typeface="Barlow"/>
                <a:sym typeface="Barlow"/>
              </a:rPr>
              <a:t>CREDITS:</a:t>
            </a:r>
            <a:r>
              <a:rPr b="0" i="0" lang="en" sz="1100" u="none" cap="none" strike="noStrike">
                <a:solidFill>
                  <a:schemeClr val="dk1"/>
                </a:solidFill>
                <a:latin typeface="Barlow"/>
                <a:ea typeface="Barlow"/>
                <a:cs typeface="Barlow"/>
                <a:sym typeface="Barlow"/>
              </a:rPr>
              <a:t> This presentation template was created by </a:t>
            </a:r>
            <a:r>
              <a:rPr b="1" i="0" lang="en" sz="1100" u="sng" cap="none" strike="noStrike">
                <a:solidFill>
                  <a:schemeClr val="dk1"/>
                </a:solidFill>
                <a:latin typeface="Barlow"/>
                <a:ea typeface="Barlow"/>
                <a:cs typeface="Barlow"/>
                <a:sym typeface="Barlow"/>
                <a:hlinkClick r:id="rId4">
                  <a:extLst>
                    <a:ext uri="{A12FA001-AC4F-418D-AE19-62706E023703}">
                      <ahyp:hlinkClr val="tx"/>
                    </a:ext>
                  </a:extLst>
                </a:hlinkClick>
              </a:rPr>
              <a:t>Slidesgo</a:t>
            </a:r>
            <a:r>
              <a:rPr b="0" i="0" lang="en" sz="1100" u="none" cap="none" strike="noStrike">
                <a:solidFill>
                  <a:schemeClr val="dk1"/>
                </a:solidFill>
                <a:latin typeface="Barlow"/>
                <a:ea typeface="Barlow"/>
                <a:cs typeface="Barlow"/>
                <a:sym typeface="Barlow"/>
              </a:rPr>
              <a:t>, and includes icons by </a:t>
            </a:r>
            <a:r>
              <a:rPr b="1" i="0" lang="en" sz="1100" u="sng" cap="none" strike="noStrike">
                <a:solidFill>
                  <a:schemeClr val="dk1"/>
                </a:solidFill>
                <a:latin typeface="Barlow"/>
                <a:ea typeface="Barlow"/>
                <a:cs typeface="Barlow"/>
                <a:sym typeface="Barlow"/>
                <a:hlinkClick r:id="rId5">
                  <a:extLst>
                    <a:ext uri="{A12FA001-AC4F-418D-AE19-62706E023703}">
                      <ahyp:hlinkClr val="tx"/>
                    </a:ext>
                  </a:extLst>
                </a:hlinkClick>
              </a:rPr>
              <a:t>Flaticon</a:t>
            </a:r>
            <a:r>
              <a:rPr b="0" i="0" lang="en" sz="1100" u="none" cap="none" strike="noStrike">
                <a:solidFill>
                  <a:schemeClr val="dk1"/>
                </a:solidFill>
                <a:latin typeface="Barlow"/>
                <a:ea typeface="Barlow"/>
                <a:cs typeface="Barlow"/>
                <a:sym typeface="Barlow"/>
              </a:rPr>
              <a:t>, and infographics &amp; images by </a:t>
            </a:r>
            <a:r>
              <a:rPr b="1" i="0" lang="en" sz="1100" u="sng" cap="none" strike="noStrike">
                <a:solidFill>
                  <a:schemeClr val="dk1"/>
                </a:solidFill>
                <a:latin typeface="Barlow"/>
                <a:ea typeface="Barlow"/>
                <a:cs typeface="Barlow"/>
                <a:sym typeface="Barlow"/>
                <a:hlinkClick r:id="rId6">
                  <a:extLst>
                    <a:ext uri="{A12FA001-AC4F-418D-AE19-62706E023703}">
                      <ahyp:hlinkClr val="tx"/>
                    </a:ext>
                  </a:extLst>
                </a:hlinkClick>
              </a:rPr>
              <a:t>Freepik</a:t>
            </a:r>
            <a:r>
              <a:rPr b="0" i="0" lang="en" sz="1100" u="sng" cap="none" strike="noStrike">
                <a:solidFill>
                  <a:schemeClr val="dk1"/>
                </a:solidFill>
                <a:latin typeface="Barlow"/>
                <a:ea typeface="Barlow"/>
                <a:cs typeface="Barlow"/>
                <a:sym typeface="Barlow"/>
              </a:rPr>
              <a:t> </a:t>
            </a:r>
            <a:endParaRPr b="1" i="0" sz="1100" u="sng" cap="none" strike="noStrike">
              <a:solidFill>
                <a:schemeClr val="dk1"/>
              </a:solidFill>
              <a:latin typeface="Barlow"/>
              <a:ea typeface="Barlow"/>
              <a:cs typeface="Barlow"/>
              <a:sym typeface="Barl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64" name="Shape 264"/>
        <p:cNvGrpSpPr/>
        <p:nvPr/>
      </p:nvGrpSpPr>
      <p:grpSpPr>
        <a:xfrm>
          <a:off x="0" y="0"/>
          <a:ext cx="0" cy="0"/>
          <a:chOff x="0" y="0"/>
          <a:chExt cx="0" cy="0"/>
        </a:xfrm>
      </p:grpSpPr>
      <p:pic>
        <p:nvPicPr>
          <p:cNvPr id="265" name="Google Shape;265;p62"/>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266" name="Google Shape;266;p62"/>
          <p:cNvGrpSpPr/>
          <p:nvPr/>
        </p:nvGrpSpPr>
        <p:grpSpPr>
          <a:xfrm>
            <a:off x="0" y="236950"/>
            <a:ext cx="8859700" cy="0"/>
            <a:chOff x="0" y="236950"/>
            <a:chExt cx="8859700" cy="0"/>
          </a:xfrm>
        </p:grpSpPr>
        <p:cxnSp>
          <p:nvCxnSpPr>
            <p:cNvPr id="267" name="Google Shape;267;p62"/>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268" name="Google Shape;268;p62"/>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269" name="Google Shape;269;p62"/>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270" name="Google Shape;270;p62"/>
          <p:cNvGrpSpPr/>
          <p:nvPr/>
        </p:nvGrpSpPr>
        <p:grpSpPr>
          <a:xfrm>
            <a:off x="-766500" y="2131300"/>
            <a:ext cx="9759624" cy="3417425"/>
            <a:chOff x="-766500" y="2131300"/>
            <a:chExt cx="9759624" cy="3417425"/>
          </a:xfrm>
        </p:grpSpPr>
        <p:pic>
          <p:nvPicPr>
            <p:cNvPr id="271" name="Google Shape;271;p62"/>
            <p:cNvPicPr preferRelativeResize="0"/>
            <p:nvPr/>
          </p:nvPicPr>
          <p:blipFill rotWithShape="1">
            <a:blip r:embed="rId3">
              <a:alphaModFix amt="70000"/>
            </a:blip>
            <a:srcRect b="28195" l="30644" r="30644" t="28195"/>
            <a:stretch/>
          </p:blipFill>
          <p:spPr>
            <a:xfrm>
              <a:off x="-766500" y="2131300"/>
              <a:ext cx="1380175" cy="1554749"/>
            </a:xfrm>
            <a:prstGeom prst="rect">
              <a:avLst/>
            </a:prstGeom>
            <a:noFill/>
            <a:ln>
              <a:noFill/>
            </a:ln>
          </p:spPr>
        </p:pic>
        <p:pic>
          <p:nvPicPr>
            <p:cNvPr id="272" name="Google Shape;272;p62"/>
            <p:cNvPicPr preferRelativeResize="0"/>
            <p:nvPr/>
          </p:nvPicPr>
          <p:blipFill rotWithShape="1">
            <a:blip r:embed="rId3">
              <a:alphaModFix amt="70000"/>
            </a:blip>
            <a:srcRect b="28195" l="30644" r="30644" t="28195"/>
            <a:stretch/>
          </p:blipFill>
          <p:spPr>
            <a:xfrm>
              <a:off x="5338500" y="4604000"/>
              <a:ext cx="838625" cy="944725"/>
            </a:xfrm>
            <a:prstGeom prst="rect">
              <a:avLst/>
            </a:prstGeom>
            <a:noFill/>
            <a:ln>
              <a:noFill/>
            </a:ln>
          </p:spPr>
        </p:pic>
        <p:pic>
          <p:nvPicPr>
            <p:cNvPr id="273" name="Google Shape;273;p62"/>
            <p:cNvPicPr preferRelativeResize="0"/>
            <p:nvPr/>
          </p:nvPicPr>
          <p:blipFill rotWithShape="1">
            <a:blip r:embed="rId3">
              <a:alphaModFix amt="70000"/>
            </a:blip>
            <a:srcRect b="28195" l="30644" r="30644" t="28195"/>
            <a:stretch/>
          </p:blipFill>
          <p:spPr>
            <a:xfrm>
              <a:off x="8535550" y="3104974"/>
              <a:ext cx="457574" cy="515452"/>
            </a:xfrm>
            <a:prstGeom prst="rect">
              <a:avLst/>
            </a:prstGeom>
            <a:noFill/>
            <a:ln>
              <a:noFill/>
            </a:ln>
          </p:spPr>
        </p:pic>
      </p:grpSp>
      <p:sp>
        <p:nvSpPr>
          <p:cNvPr id="274" name="Google Shape;274;p6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275" name="Shape 275"/>
        <p:cNvGrpSpPr/>
        <p:nvPr/>
      </p:nvGrpSpPr>
      <p:grpSpPr>
        <a:xfrm>
          <a:off x="0" y="0"/>
          <a:ext cx="0" cy="0"/>
          <a:chOff x="0" y="0"/>
          <a:chExt cx="0" cy="0"/>
        </a:xfrm>
      </p:grpSpPr>
      <p:sp>
        <p:nvSpPr>
          <p:cNvPr id="276" name="Google Shape;276;p63"/>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solidFill>
                  <a:schemeClr val="lt1"/>
                </a:solidFill>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
        <p:nvSpPr>
          <p:cNvPr id="278" name="Google Shape;278;p6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47"/>
          <p:cNvGrpSpPr/>
          <p:nvPr/>
        </p:nvGrpSpPr>
        <p:grpSpPr>
          <a:xfrm>
            <a:off x="625966" y="299376"/>
            <a:ext cx="999312" cy="999312"/>
            <a:chOff x="348199" y="179450"/>
            <a:chExt cx="1116300" cy="1116300"/>
          </a:xfrm>
        </p:grpSpPr>
        <p:sp>
          <p:nvSpPr>
            <p:cNvPr id="51" name="Google Shape;51;p4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4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4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4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9" name="Shape 279"/>
        <p:cNvGrpSpPr/>
        <p:nvPr/>
      </p:nvGrpSpPr>
      <p:grpSpPr>
        <a:xfrm>
          <a:off x="0" y="0"/>
          <a:ext cx="0" cy="0"/>
          <a:chOff x="0" y="0"/>
          <a:chExt cx="0" cy="0"/>
        </a:xfrm>
      </p:grpSpPr>
      <p:grpSp>
        <p:nvGrpSpPr>
          <p:cNvPr id="280" name="Google Shape;280;p65"/>
          <p:cNvGrpSpPr/>
          <p:nvPr/>
        </p:nvGrpSpPr>
        <p:grpSpPr>
          <a:xfrm>
            <a:off x="146769" y="3406"/>
            <a:ext cx="1233214" cy="1384535"/>
            <a:chOff x="146769" y="3406"/>
            <a:chExt cx="1233214" cy="1384535"/>
          </a:xfrm>
        </p:grpSpPr>
        <p:grpSp>
          <p:nvGrpSpPr>
            <p:cNvPr id="281" name="Google Shape;281;p65"/>
            <p:cNvGrpSpPr/>
            <p:nvPr/>
          </p:nvGrpSpPr>
          <p:grpSpPr>
            <a:xfrm>
              <a:off x="1063183" y="3406"/>
              <a:ext cx="316800" cy="688513"/>
              <a:chOff x="1063183" y="3406"/>
              <a:chExt cx="316800" cy="688513"/>
            </a:xfrm>
          </p:grpSpPr>
          <p:sp>
            <p:nvSpPr>
              <p:cNvPr id="282" name="Google Shape;282;p65"/>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5"/>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65"/>
            <p:cNvGrpSpPr/>
            <p:nvPr/>
          </p:nvGrpSpPr>
          <p:grpSpPr>
            <a:xfrm>
              <a:off x="604976" y="3406"/>
              <a:ext cx="316800" cy="1036524"/>
              <a:chOff x="604976" y="3406"/>
              <a:chExt cx="316800" cy="1036524"/>
            </a:xfrm>
          </p:grpSpPr>
          <p:sp>
            <p:nvSpPr>
              <p:cNvPr id="285" name="Google Shape;285;p65"/>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5"/>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5"/>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65"/>
            <p:cNvGrpSpPr/>
            <p:nvPr/>
          </p:nvGrpSpPr>
          <p:grpSpPr>
            <a:xfrm>
              <a:off x="146769" y="3406"/>
              <a:ext cx="316800" cy="1384535"/>
              <a:chOff x="146769" y="3406"/>
              <a:chExt cx="316800" cy="1384535"/>
            </a:xfrm>
          </p:grpSpPr>
          <p:sp>
            <p:nvSpPr>
              <p:cNvPr id="289" name="Google Shape;289;p65"/>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5"/>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5"/>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5"/>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3" name="Google Shape;293;p65"/>
          <p:cNvGrpSpPr/>
          <p:nvPr/>
        </p:nvGrpSpPr>
        <p:grpSpPr>
          <a:xfrm>
            <a:off x="6775084" y="2904008"/>
            <a:ext cx="2186147" cy="2239500"/>
            <a:chOff x="6775084" y="2904008"/>
            <a:chExt cx="2186147" cy="2239500"/>
          </a:xfrm>
        </p:grpSpPr>
        <p:grpSp>
          <p:nvGrpSpPr>
            <p:cNvPr id="294" name="Google Shape;294;p65"/>
            <p:cNvGrpSpPr/>
            <p:nvPr/>
          </p:nvGrpSpPr>
          <p:grpSpPr>
            <a:xfrm>
              <a:off x="6775084" y="4253708"/>
              <a:ext cx="409500" cy="889800"/>
              <a:chOff x="6775084" y="4253708"/>
              <a:chExt cx="409500" cy="889800"/>
            </a:xfrm>
          </p:grpSpPr>
          <p:sp>
            <p:nvSpPr>
              <p:cNvPr id="295" name="Google Shape;295;p65"/>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5"/>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65"/>
            <p:cNvGrpSpPr/>
            <p:nvPr/>
          </p:nvGrpSpPr>
          <p:grpSpPr>
            <a:xfrm>
              <a:off x="7367299" y="3804008"/>
              <a:ext cx="409500" cy="1339500"/>
              <a:chOff x="7367299" y="3804008"/>
              <a:chExt cx="409500" cy="1339500"/>
            </a:xfrm>
          </p:grpSpPr>
          <p:sp>
            <p:nvSpPr>
              <p:cNvPr id="298" name="Google Shape;298;p65"/>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5"/>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5"/>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65"/>
            <p:cNvGrpSpPr/>
            <p:nvPr/>
          </p:nvGrpSpPr>
          <p:grpSpPr>
            <a:xfrm>
              <a:off x="7959516" y="3354008"/>
              <a:ext cx="409500" cy="1789500"/>
              <a:chOff x="7959516" y="3354008"/>
              <a:chExt cx="409500" cy="1789500"/>
            </a:xfrm>
          </p:grpSpPr>
          <p:sp>
            <p:nvSpPr>
              <p:cNvPr id="302" name="Google Shape;302;p65"/>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5"/>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5"/>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5"/>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65"/>
            <p:cNvGrpSpPr/>
            <p:nvPr/>
          </p:nvGrpSpPr>
          <p:grpSpPr>
            <a:xfrm>
              <a:off x="8551731" y="2904008"/>
              <a:ext cx="409500" cy="2239500"/>
              <a:chOff x="8551731" y="2904008"/>
              <a:chExt cx="409500" cy="2239500"/>
            </a:xfrm>
          </p:grpSpPr>
          <p:sp>
            <p:nvSpPr>
              <p:cNvPr id="307" name="Google Shape;307;p65"/>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5"/>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5"/>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5"/>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5"/>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2" name="Google Shape;312;p6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13" name="Google Shape;313;p6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 name="Shape 314"/>
        <p:cNvGrpSpPr/>
        <p:nvPr/>
      </p:nvGrpSpPr>
      <p:grpSpPr>
        <a:xfrm>
          <a:off x="0" y="0"/>
          <a:ext cx="0" cy="0"/>
          <a:chOff x="0" y="0"/>
          <a:chExt cx="0" cy="0"/>
        </a:xfrm>
      </p:grpSpPr>
      <p:grpSp>
        <p:nvGrpSpPr>
          <p:cNvPr id="315" name="Google Shape;315;p66"/>
          <p:cNvGrpSpPr/>
          <p:nvPr/>
        </p:nvGrpSpPr>
        <p:grpSpPr>
          <a:xfrm>
            <a:off x="625966" y="299376"/>
            <a:ext cx="999312" cy="999312"/>
            <a:chOff x="348199" y="179450"/>
            <a:chExt cx="1116300" cy="1116300"/>
          </a:xfrm>
        </p:grpSpPr>
        <p:sp>
          <p:nvSpPr>
            <p:cNvPr id="316" name="Google Shape;316;p6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6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9" name="Google Shape;319;p66"/>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0" name="Google Shape;320;p66"/>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1" name="Google Shape;321;p6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2" name="Shape 322"/>
        <p:cNvGrpSpPr/>
        <p:nvPr/>
      </p:nvGrpSpPr>
      <p:grpSpPr>
        <a:xfrm>
          <a:off x="0" y="0"/>
          <a:ext cx="0" cy="0"/>
          <a:chOff x="0" y="0"/>
          <a:chExt cx="0" cy="0"/>
        </a:xfrm>
      </p:grpSpPr>
      <p:grpSp>
        <p:nvGrpSpPr>
          <p:cNvPr id="323" name="Google Shape;323;p67"/>
          <p:cNvGrpSpPr/>
          <p:nvPr/>
        </p:nvGrpSpPr>
        <p:grpSpPr>
          <a:xfrm>
            <a:off x="625966" y="299376"/>
            <a:ext cx="999312" cy="999312"/>
            <a:chOff x="348199" y="179450"/>
            <a:chExt cx="1116300" cy="1116300"/>
          </a:xfrm>
        </p:grpSpPr>
        <p:sp>
          <p:nvSpPr>
            <p:cNvPr id="324" name="Google Shape;324;p6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67"/>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7" name="Google Shape;327;p67"/>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8" name="Google Shape;328;p6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29" name="Shape 329"/>
        <p:cNvGrpSpPr/>
        <p:nvPr/>
      </p:nvGrpSpPr>
      <p:grpSpPr>
        <a:xfrm>
          <a:off x="0" y="0"/>
          <a:ext cx="0" cy="0"/>
          <a:chOff x="0" y="0"/>
          <a:chExt cx="0" cy="0"/>
        </a:xfrm>
      </p:grpSpPr>
      <p:grpSp>
        <p:nvGrpSpPr>
          <p:cNvPr id="330" name="Google Shape;330;p68"/>
          <p:cNvGrpSpPr/>
          <p:nvPr/>
        </p:nvGrpSpPr>
        <p:grpSpPr>
          <a:xfrm>
            <a:off x="6866714" y="1255"/>
            <a:ext cx="2267380" cy="2601741"/>
            <a:chOff x="6790514" y="1255"/>
            <a:chExt cx="2267380" cy="2601741"/>
          </a:xfrm>
        </p:grpSpPr>
        <p:grpSp>
          <p:nvGrpSpPr>
            <p:cNvPr id="331" name="Google Shape;331;p68"/>
            <p:cNvGrpSpPr/>
            <p:nvPr/>
          </p:nvGrpSpPr>
          <p:grpSpPr>
            <a:xfrm>
              <a:off x="7067536" y="1255"/>
              <a:ext cx="1990358" cy="1990303"/>
              <a:chOff x="7067536" y="1255"/>
              <a:chExt cx="1990358" cy="1990303"/>
            </a:xfrm>
          </p:grpSpPr>
          <p:sp>
            <p:nvSpPr>
              <p:cNvPr id="332" name="Google Shape;332;p68"/>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8"/>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8"/>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68"/>
            <p:cNvGrpSpPr/>
            <p:nvPr/>
          </p:nvGrpSpPr>
          <p:grpSpPr>
            <a:xfrm>
              <a:off x="8207126" y="1807997"/>
              <a:ext cx="795000" cy="795000"/>
              <a:chOff x="8207126" y="1807997"/>
              <a:chExt cx="795000" cy="795000"/>
            </a:xfrm>
          </p:grpSpPr>
          <p:sp>
            <p:nvSpPr>
              <p:cNvPr id="336" name="Google Shape;336;p68"/>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8"/>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8"/>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68"/>
            <p:cNvGrpSpPr/>
            <p:nvPr/>
          </p:nvGrpSpPr>
          <p:grpSpPr>
            <a:xfrm>
              <a:off x="6790514" y="118857"/>
              <a:ext cx="548700" cy="548700"/>
              <a:chOff x="6790514" y="118857"/>
              <a:chExt cx="548700" cy="548700"/>
            </a:xfrm>
          </p:grpSpPr>
          <p:sp>
            <p:nvSpPr>
              <p:cNvPr id="340" name="Google Shape;340;p68"/>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8"/>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2" name="Google Shape;342;p68"/>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43" name="Google Shape;343;p6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4" name="Shape 344"/>
        <p:cNvGrpSpPr/>
        <p:nvPr/>
      </p:nvGrpSpPr>
      <p:grpSpPr>
        <a:xfrm>
          <a:off x="0" y="0"/>
          <a:ext cx="0" cy="0"/>
          <a:chOff x="0" y="0"/>
          <a:chExt cx="0" cy="0"/>
        </a:xfrm>
      </p:grpSpPr>
      <p:grpSp>
        <p:nvGrpSpPr>
          <p:cNvPr id="345" name="Google Shape;345;p69"/>
          <p:cNvGrpSpPr/>
          <p:nvPr/>
        </p:nvGrpSpPr>
        <p:grpSpPr>
          <a:xfrm>
            <a:off x="625966" y="299376"/>
            <a:ext cx="999312" cy="999312"/>
            <a:chOff x="348199" y="179450"/>
            <a:chExt cx="1116300" cy="1116300"/>
          </a:xfrm>
        </p:grpSpPr>
        <p:sp>
          <p:nvSpPr>
            <p:cNvPr id="346" name="Google Shape;346;p6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69"/>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9" name="Google Shape;349;p69"/>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0" name="Google Shape;350;p69"/>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51" name="Google Shape;351;p6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grpSp>
        <p:nvGrpSpPr>
          <p:cNvPr id="353" name="Google Shape;353;p70"/>
          <p:cNvGrpSpPr/>
          <p:nvPr/>
        </p:nvGrpSpPr>
        <p:grpSpPr>
          <a:xfrm>
            <a:off x="713373" y="3847119"/>
            <a:ext cx="825392" cy="825392"/>
            <a:chOff x="348199" y="179450"/>
            <a:chExt cx="1116300" cy="1116300"/>
          </a:xfrm>
        </p:grpSpPr>
        <p:sp>
          <p:nvSpPr>
            <p:cNvPr id="354" name="Google Shape;354;p7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 name="Google Shape;356;p70"/>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57" name="Google Shape;357;p7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358" name="Shape 358"/>
        <p:cNvGrpSpPr/>
        <p:nvPr/>
      </p:nvGrpSpPr>
      <p:grpSpPr>
        <a:xfrm>
          <a:off x="0" y="0"/>
          <a:ext cx="0" cy="0"/>
          <a:chOff x="0" y="0"/>
          <a:chExt cx="0" cy="0"/>
        </a:xfrm>
      </p:grpSpPr>
      <p:grpSp>
        <p:nvGrpSpPr>
          <p:cNvPr id="359" name="Google Shape;359;p71"/>
          <p:cNvGrpSpPr/>
          <p:nvPr/>
        </p:nvGrpSpPr>
        <p:grpSpPr>
          <a:xfrm>
            <a:off x="52" y="4099200"/>
            <a:ext cx="9144036" cy="1044300"/>
            <a:chOff x="52" y="4099200"/>
            <a:chExt cx="9144036" cy="1044300"/>
          </a:xfrm>
        </p:grpSpPr>
        <p:grpSp>
          <p:nvGrpSpPr>
            <p:cNvPr id="360" name="Google Shape;360;p71"/>
            <p:cNvGrpSpPr/>
            <p:nvPr/>
          </p:nvGrpSpPr>
          <p:grpSpPr>
            <a:xfrm>
              <a:off x="52" y="4309200"/>
              <a:ext cx="231622" cy="834300"/>
              <a:chOff x="2688737" y="4301380"/>
              <a:chExt cx="231900" cy="834300"/>
            </a:xfrm>
          </p:grpSpPr>
          <p:sp>
            <p:nvSpPr>
              <p:cNvPr id="361" name="Google Shape;361;p7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71"/>
            <p:cNvGrpSpPr/>
            <p:nvPr/>
          </p:nvGrpSpPr>
          <p:grpSpPr>
            <a:xfrm>
              <a:off x="371406" y="4099200"/>
              <a:ext cx="231622" cy="1044300"/>
              <a:chOff x="2688737" y="4091380"/>
              <a:chExt cx="231900" cy="1044300"/>
            </a:xfrm>
          </p:grpSpPr>
          <p:sp>
            <p:nvSpPr>
              <p:cNvPr id="366" name="Google Shape;366;p7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1"/>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71"/>
            <p:cNvGrpSpPr/>
            <p:nvPr/>
          </p:nvGrpSpPr>
          <p:grpSpPr>
            <a:xfrm>
              <a:off x="742761" y="4309200"/>
              <a:ext cx="231622" cy="834300"/>
              <a:chOff x="2688737" y="4301380"/>
              <a:chExt cx="231900" cy="834300"/>
            </a:xfrm>
          </p:grpSpPr>
          <p:sp>
            <p:nvSpPr>
              <p:cNvPr id="372" name="Google Shape;372;p7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71"/>
            <p:cNvGrpSpPr/>
            <p:nvPr/>
          </p:nvGrpSpPr>
          <p:grpSpPr>
            <a:xfrm>
              <a:off x="1114115" y="4518900"/>
              <a:ext cx="231622" cy="624600"/>
              <a:chOff x="2688737" y="4511080"/>
              <a:chExt cx="231900" cy="624600"/>
            </a:xfrm>
          </p:grpSpPr>
          <p:sp>
            <p:nvSpPr>
              <p:cNvPr id="377" name="Google Shape;377;p7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71"/>
            <p:cNvGrpSpPr/>
            <p:nvPr/>
          </p:nvGrpSpPr>
          <p:grpSpPr>
            <a:xfrm>
              <a:off x="1856753" y="4099200"/>
              <a:ext cx="231600" cy="1044300"/>
              <a:chOff x="1856753" y="4099200"/>
              <a:chExt cx="231600" cy="1044300"/>
            </a:xfrm>
          </p:grpSpPr>
          <p:sp>
            <p:nvSpPr>
              <p:cNvPr id="381" name="Google Shape;381;p71"/>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1"/>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1"/>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1"/>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1"/>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71"/>
            <p:cNvGrpSpPr/>
            <p:nvPr/>
          </p:nvGrpSpPr>
          <p:grpSpPr>
            <a:xfrm>
              <a:off x="2228107" y="4309200"/>
              <a:ext cx="231600" cy="834300"/>
              <a:chOff x="2228107" y="4309200"/>
              <a:chExt cx="231600" cy="834300"/>
            </a:xfrm>
          </p:grpSpPr>
          <p:sp>
            <p:nvSpPr>
              <p:cNvPr id="387" name="Google Shape;387;p71"/>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1"/>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1"/>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1"/>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71"/>
            <p:cNvGrpSpPr/>
            <p:nvPr/>
          </p:nvGrpSpPr>
          <p:grpSpPr>
            <a:xfrm>
              <a:off x="2599462" y="4518900"/>
              <a:ext cx="231600" cy="624600"/>
              <a:chOff x="2599462" y="4518900"/>
              <a:chExt cx="231600" cy="624600"/>
            </a:xfrm>
          </p:grpSpPr>
          <p:sp>
            <p:nvSpPr>
              <p:cNvPr id="392" name="Google Shape;392;p71"/>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1"/>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1"/>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71"/>
            <p:cNvGrpSpPr/>
            <p:nvPr/>
          </p:nvGrpSpPr>
          <p:grpSpPr>
            <a:xfrm>
              <a:off x="3342171" y="4099200"/>
              <a:ext cx="231600" cy="1044300"/>
              <a:chOff x="3342171" y="4099200"/>
              <a:chExt cx="231600" cy="1044300"/>
            </a:xfrm>
          </p:grpSpPr>
          <p:sp>
            <p:nvSpPr>
              <p:cNvPr id="396" name="Google Shape;396;p71"/>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1"/>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71"/>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1"/>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1"/>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71"/>
            <p:cNvGrpSpPr/>
            <p:nvPr/>
          </p:nvGrpSpPr>
          <p:grpSpPr>
            <a:xfrm>
              <a:off x="3713525" y="4309200"/>
              <a:ext cx="231600" cy="834300"/>
              <a:chOff x="3713525" y="4309200"/>
              <a:chExt cx="231600" cy="834300"/>
            </a:xfrm>
          </p:grpSpPr>
          <p:sp>
            <p:nvSpPr>
              <p:cNvPr id="402" name="Google Shape;402;p71"/>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1"/>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1"/>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71"/>
            <p:cNvGrpSpPr/>
            <p:nvPr/>
          </p:nvGrpSpPr>
          <p:grpSpPr>
            <a:xfrm>
              <a:off x="1485398" y="4309200"/>
              <a:ext cx="231600" cy="834300"/>
              <a:chOff x="1485398" y="4309200"/>
              <a:chExt cx="231600" cy="834300"/>
            </a:xfrm>
          </p:grpSpPr>
          <p:sp>
            <p:nvSpPr>
              <p:cNvPr id="407" name="Google Shape;407;p71"/>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1"/>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1"/>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1"/>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71"/>
            <p:cNvGrpSpPr/>
            <p:nvPr/>
          </p:nvGrpSpPr>
          <p:grpSpPr>
            <a:xfrm>
              <a:off x="4084879" y="4518900"/>
              <a:ext cx="231600" cy="624600"/>
              <a:chOff x="4084879" y="4518900"/>
              <a:chExt cx="231600" cy="624600"/>
            </a:xfrm>
          </p:grpSpPr>
          <p:sp>
            <p:nvSpPr>
              <p:cNvPr id="412" name="Google Shape;412;p71"/>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1"/>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1"/>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71"/>
            <p:cNvGrpSpPr/>
            <p:nvPr/>
          </p:nvGrpSpPr>
          <p:grpSpPr>
            <a:xfrm>
              <a:off x="2970816" y="4309200"/>
              <a:ext cx="231600" cy="834300"/>
              <a:chOff x="2970816" y="4309200"/>
              <a:chExt cx="231600" cy="834300"/>
            </a:xfrm>
          </p:grpSpPr>
          <p:sp>
            <p:nvSpPr>
              <p:cNvPr id="416" name="Google Shape;416;p71"/>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1"/>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1"/>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1"/>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 name="Google Shape;420;p71"/>
            <p:cNvGrpSpPr/>
            <p:nvPr/>
          </p:nvGrpSpPr>
          <p:grpSpPr>
            <a:xfrm>
              <a:off x="4456234" y="4309200"/>
              <a:ext cx="231600" cy="834300"/>
              <a:chOff x="4456234" y="4309200"/>
              <a:chExt cx="231600" cy="834300"/>
            </a:xfrm>
          </p:grpSpPr>
          <p:sp>
            <p:nvSpPr>
              <p:cNvPr id="421" name="Google Shape;421;p71"/>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1"/>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1"/>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1"/>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71"/>
            <p:cNvGrpSpPr/>
            <p:nvPr/>
          </p:nvGrpSpPr>
          <p:grpSpPr>
            <a:xfrm>
              <a:off x="4827588" y="4099200"/>
              <a:ext cx="231600" cy="1044300"/>
              <a:chOff x="4827588" y="4099200"/>
              <a:chExt cx="231600" cy="1044300"/>
            </a:xfrm>
          </p:grpSpPr>
          <p:sp>
            <p:nvSpPr>
              <p:cNvPr id="426" name="Google Shape;426;p71"/>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1"/>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1"/>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1"/>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1"/>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71"/>
            <p:cNvGrpSpPr/>
            <p:nvPr/>
          </p:nvGrpSpPr>
          <p:grpSpPr>
            <a:xfrm>
              <a:off x="5198943" y="4309200"/>
              <a:ext cx="231600" cy="834300"/>
              <a:chOff x="5198943" y="4309200"/>
              <a:chExt cx="231600" cy="834300"/>
            </a:xfrm>
          </p:grpSpPr>
          <p:sp>
            <p:nvSpPr>
              <p:cNvPr id="432" name="Google Shape;432;p71"/>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1"/>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1"/>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1"/>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71"/>
            <p:cNvGrpSpPr/>
            <p:nvPr/>
          </p:nvGrpSpPr>
          <p:grpSpPr>
            <a:xfrm>
              <a:off x="5570297" y="4518900"/>
              <a:ext cx="231600" cy="624600"/>
              <a:chOff x="5570297" y="4518900"/>
              <a:chExt cx="231600" cy="624600"/>
            </a:xfrm>
          </p:grpSpPr>
          <p:sp>
            <p:nvSpPr>
              <p:cNvPr id="437" name="Google Shape;437;p71"/>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1"/>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1"/>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71"/>
            <p:cNvGrpSpPr/>
            <p:nvPr/>
          </p:nvGrpSpPr>
          <p:grpSpPr>
            <a:xfrm>
              <a:off x="5941652" y="4309200"/>
              <a:ext cx="231600" cy="834300"/>
              <a:chOff x="5941652" y="4309200"/>
              <a:chExt cx="231600" cy="834300"/>
            </a:xfrm>
          </p:grpSpPr>
          <p:sp>
            <p:nvSpPr>
              <p:cNvPr id="441" name="Google Shape;441;p71"/>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1"/>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1"/>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1"/>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71"/>
            <p:cNvGrpSpPr/>
            <p:nvPr/>
          </p:nvGrpSpPr>
          <p:grpSpPr>
            <a:xfrm>
              <a:off x="6313006" y="4099200"/>
              <a:ext cx="231600" cy="1044300"/>
              <a:chOff x="6313006" y="4099200"/>
              <a:chExt cx="231600" cy="1044300"/>
            </a:xfrm>
          </p:grpSpPr>
          <p:sp>
            <p:nvSpPr>
              <p:cNvPr id="446" name="Google Shape;446;p71"/>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1"/>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1"/>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1"/>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71"/>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71"/>
            <p:cNvGrpSpPr/>
            <p:nvPr/>
          </p:nvGrpSpPr>
          <p:grpSpPr>
            <a:xfrm>
              <a:off x="6684361" y="4309200"/>
              <a:ext cx="231600" cy="834300"/>
              <a:chOff x="6684361" y="4309200"/>
              <a:chExt cx="231600" cy="834300"/>
            </a:xfrm>
          </p:grpSpPr>
          <p:sp>
            <p:nvSpPr>
              <p:cNvPr id="452" name="Google Shape;452;p71"/>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1"/>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1"/>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1"/>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71"/>
            <p:cNvGrpSpPr/>
            <p:nvPr/>
          </p:nvGrpSpPr>
          <p:grpSpPr>
            <a:xfrm>
              <a:off x="7055715" y="4518900"/>
              <a:ext cx="231600" cy="624600"/>
              <a:chOff x="7055715" y="4518900"/>
              <a:chExt cx="231600" cy="624600"/>
            </a:xfrm>
          </p:grpSpPr>
          <p:sp>
            <p:nvSpPr>
              <p:cNvPr id="457" name="Google Shape;457;p71"/>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1"/>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1"/>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71"/>
            <p:cNvGrpSpPr/>
            <p:nvPr/>
          </p:nvGrpSpPr>
          <p:grpSpPr>
            <a:xfrm>
              <a:off x="7798424" y="4099200"/>
              <a:ext cx="231600" cy="1044300"/>
              <a:chOff x="7798424" y="4099200"/>
              <a:chExt cx="231600" cy="1044300"/>
            </a:xfrm>
          </p:grpSpPr>
          <p:sp>
            <p:nvSpPr>
              <p:cNvPr id="461" name="Google Shape;461;p71"/>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1"/>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1"/>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1"/>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1"/>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p71"/>
            <p:cNvGrpSpPr/>
            <p:nvPr/>
          </p:nvGrpSpPr>
          <p:grpSpPr>
            <a:xfrm>
              <a:off x="8169779" y="4309200"/>
              <a:ext cx="231600" cy="834300"/>
              <a:chOff x="8169779" y="4309200"/>
              <a:chExt cx="231600" cy="834300"/>
            </a:xfrm>
          </p:grpSpPr>
          <p:sp>
            <p:nvSpPr>
              <p:cNvPr id="467" name="Google Shape;467;p71"/>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1"/>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1"/>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1"/>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71"/>
            <p:cNvGrpSpPr/>
            <p:nvPr/>
          </p:nvGrpSpPr>
          <p:grpSpPr>
            <a:xfrm>
              <a:off x="7427070" y="4309200"/>
              <a:ext cx="231600" cy="834300"/>
              <a:chOff x="7427070" y="4309200"/>
              <a:chExt cx="231600" cy="834300"/>
            </a:xfrm>
          </p:grpSpPr>
          <p:sp>
            <p:nvSpPr>
              <p:cNvPr id="472" name="Google Shape;472;p71"/>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1"/>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1"/>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1"/>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71"/>
            <p:cNvGrpSpPr/>
            <p:nvPr/>
          </p:nvGrpSpPr>
          <p:grpSpPr>
            <a:xfrm>
              <a:off x="8541133" y="4518900"/>
              <a:ext cx="231600" cy="624600"/>
              <a:chOff x="8541133" y="4518900"/>
              <a:chExt cx="231600" cy="624600"/>
            </a:xfrm>
          </p:grpSpPr>
          <p:sp>
            <p:nvSpPr>
              <p:cNvPr id="477" name="Google Shape;477;p71"/>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1"/>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1"/>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71"/>
            <p:cNvGrpSpPr/>
            <p:nvPr/>
          </p:nvGrpSpPr>
          <p:grpSpPr>
            <a:xfrm>
              <a:off x="8912488" y="4309200"/>
              <a:ext cx="231600" cy="834300"/>
              <a:chOff x="8912488" y="4309200"/>
              <a:chExt cx="231600" cy="834300"/>
            </a:xfrm>
          </p:grpSpPr>
          <p:sp>
            <p:nvSpPr>
              <p:cNvPr id="481" name="Google Shape;481;p71"/>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1"/>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1"/>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1"/>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5" name="Google Shape;485;p71"/>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86" name="Google Shape;486;p71"/>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487" name="Google Shape;487;p7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6" name="Shape 56"/>
        <p:cNvGrpSpPr/>
        <p:nvPr/>
      </p:nvGrpSpPr>
      <p:grpSpPr>
        <a:xfrm>
          <a:off x="0" y="0"/>
          <a:ext cx="0" cy="0"/>
          <a:chOff x="0" y="0"/>
          <a:chExt cx="0" cy="0"/>
        </a:xfrm>
      </p:grpSpPr>
      <p:pic>
        <p:nvPicPr>
          <p:cNvPr id="57" name="Google Shape;57;p48"/>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58" name="Google Shape;58;p48"/>
          <p:cNvGrpSpPr/>
          <p:nvPr/>
        </p:nvGrpSpPr>
        <p:grpSpPr>
          <a:xfrm>
            <a:off x="-772700" y="236962"/>
            <a:ext cx="11731286" cy="6057262"/>
            <a:chOff x="-772700" y="236962"/>
            <a:chExt cx="11731286" cy="6057262"/>
          </a:xfrm>
        </p:grpSpPr>
        <p:pic>
          <p:nvPicPr>
            <p:cNvPr id="59" name="Google Shape;59;p48"/>
            <p:cNvPicPr preferRelativeResize="0"/>
            <p:nvPr/>
          </p:nvPicPr>
          <p:blipFill rotWithShape="1">
            <a:blip r:embed="rId3">
              <a:alphaModFix amt="70000"/>
            </a:blip>
            <a:srcRect b="28195" l="30644" r="30644" t="28195"/>
            <a:stretch/>
          </p:blipFill>
          <p:spPr>
            <a:xfrm>
              <a:off x="-772700" y="4051275"/>
              <a:ext cx="1991099" cy="2242949"/>
            </a:xfrm>
            <a:prstGeom prst="rect">
              <a:avLst/>
            </a:prstGeom>
            <a:noFill/>
            <a:ln>
              <a:noFill/>
            </a:ln>
          </p:spPr>
        </p:pic>
        <p:pic>
          <p:nvPicPr>
            <p:cNvPr id="60" name="Google Shape;60;p48"/>
            <p:cNvPicPr preferRelativeResize="0"/>
            <p:nvPr/>
          </p:nvPicPr>
          <p:blipFill rotWithShape="1">
            <a:blip r:embed="rId3">
              <a:alphaModFix amt="70000"/>
            </a:blip>
            <a:srcRect b="28195" l="30644" r="30644" t="28195"/>
            <a:stretch/>
          </p:blipFill>
          <p:spPr>
            <a:xfrm>
              <a:off x="8266062" y="236962"/>
              <a:ext cx="2692524" cy="3033126"/>
            </a:xfrm>
            <a:prstGeom prst="rect">
              <a:avLst/>
            </a:prstGeom>
            <a:noFill/>
            <a:ln>
              <a:noFill/>
            </a:ln>
          </p:spPr>
        </p:pic>
      </p:grpSp>
      <p:sp>
        <p:nvSpPr>
          <p:cNvPr id="61" name="Google Shape;61;p48"/>
          <p:cNvSpPr txBox="1"/>
          <p:nvPr>
            <p:ph type="title"/>
          </p:nvPr>
        </p:nvSpPr>
        <p:spPr>
          <a:xfrm>
            <a:off x="720000" y="539500"/>
            <a:ext cx="77040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2" name="Google Shape;62;p48"/>
          <p:cNvSpPr txBox="1"/>
          <p:nvPr>
            <p:ph idx="2" type="title"/>
          </p:nvPr>
        </p:nvSpPr>
        <p:spPr>
          <a:xfrm>
            <a:off x="720000" y="178582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3" name="Google Shape;63;p48"/>
          <p:cNvSpPr txBox="1"/>
          <p:nvPr>
            <p:ph idx="3" type="title"/>
          </p:nvPr>
        </p:nvSpPr>
        <p:spPr>
          <a:xfrm>
            <a:off x="4767250" y="178582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4" name="Google Shape;64;p48"/>
          <p:cNvSpPr txBox="1"/>
          <p:nvPr>
            <p:ph idx="4" type="title"/>
          </p:nvPr>
        </p:nvSpPr>
        <p:spPr>
          <a:xfrm>
            <a:off x="720000" y="2519250"/>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5" name="Google Shape;65;p48"/>
          <p:cNvSpPr txBox="1"/>
          <p:nvPr>
            <p:ph idx="5" type="title"/>
          </p:nvPr>
        </p:nvSpPr>
        <p:spPr>
          <a:xfrm>
            <a:off x="4767250" y="2519250"/>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6" name="Google Shape;66;p48"/>
          <p:cNvSpPr txBox="1"/>
          <p:nvPr>
            <p:ph idx="6" type="title"/>
          </p:nvPr>
        </p:nvSpPr>
        <p:spPr>
          <a:xfrm>
            <a:off x="720000" y="325267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7" name="Google Shape;67;p48"/>
          <p:cNvSpPr txBox="1"/>
          <p:nvPr>
            <p:ph idx="7" type="title"/>
          </p:nvPr>
        </p:nvSpPr>
        <p:spPr>
          <a:xfrm>
            <a:off x="4767250" y="3252675"/>
            <a:ext cx="6933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solidFill>
                  <a:schemeClr val="lt1"/>
                </a:solidFill>
              </a:defRPr>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68" name="Google Shape;68;p48"/>
          <p:cNvSpPr txBox="1"/>
          <p:nvPr>
            <p:ph idx="1" type="subTitle"/>
          </p:nvPr>
        </p:nvSpPr>
        <p:spPr>
          <a:xfrm>
            <a:off x="1413450" y="178582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69" name="Google Shape;69;p48"/>
          <p:cNvSpPr txBox="1"/>
          <p:nvPr>
            <p:ph idx="8" type="subTitle"/>
          </p:nvPr>
        </p:nvSpPr>
        <p:spPr>
          <a:xfrm>
            <a:off x="1413450" y="2519250"/>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0" name="Google Shape;70;p48"/>
          <p:cNvSpPr txBox="1"/>
          <p:nvPr>
            <p:ph idx="9" type="subTitle"/>
          </p:nvPr>
        </p:nvSpPr>
        <p:spPr>
          <a:xfrm>
            <a:off x="1413450" y="325267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1" name="Google Shape;71;p48"/>
          <p:cNvSpPr txBox="1"/>
          <p:nvPr>
            <p:ph idx="13" type="subTitle"/>
          </p:nvPr>
        </p:nvSpPr>
        <p:spPr>
          <a:xfrm>
            <a:off x="5460300" y="178582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2" name="Google Shape;72;p48"/>
          <p:cNvSpPr txBox="1"/>
          <p:nvPr>
            <p:ph idx="14" type="subTitle"/>
          </p:nvPr>
        </p:nvSpPr>
        <p:spPr>
          <a:xfrm>
            <a:off x="5460300" y="2519250"/>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73" name="Google Shape;73;p48"/>
          <p:cNvSpPr txBox="1"/>
          <p:nvPr>
            <p:ph idx="15" type="subTitle"/>
          </p:nvPr>
        </p:nvSpPr>
        <p:spPr>
          <a:xfrm>
            <a:off x="5460300" y="3252675"/>
            <a:ext cx="2963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l">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pic>
        <p:nvPicPr>
          <p:cNvPr id="74" name="Google Shape;74;p48"/>
          <p:cNvPicPr preferRelativeResize="0"/>
          <p:nvPr/>
        </p:nvPicPr>
        <p:blipFill rotWithShape="1">
          <a:blip r:embed="rId3">
            <a:alphaModFix amt="70000"/>
          </a:blip>
          <a:srcRect b="28195" l="30644" r="30644" t="28195"/>
          <a:stretch/>
        </p:blipFill>
        <p:spPr>
          <a:xfrm>
            <a:off x="4377150" y="4250412"/>
            <a:ext cx="627774" cy="707176"/>
          </a:xfrm>
          <a:prstGeom prst="rect">
            <a:avLst/>
          </a:prstGeom>
          <a:noFill/>
          <a:ln>
            <a:noFill/>
          </a:ln>
        </p:spPr>
      </p:pic>
      <p:pic>
        <p:nvPicPr>
          <p:cNvPr id="75" name="Google Shape;75;p48"/>
          <p:cNvPicPr preferRelativeResize="0"/>
          <p:nvPr/>
        </p:nvPicPr>
        <p:blipFill rotWithShape="1">
          <a:blip r:embed="rId3">
            <a:alphaModFix amt="70000"/>
          </a:blip>
          <a:srcRect b="28195" l="30644" r="30644" t="28195"/>
          <a:stretch/>
        </p:blipFill>
        <p:spPr>
          <a:xfrm>
            <a:off x="5599750" y="4719521"/>
            <a:ext cx="405853" cy="457199"/>
          </a:xfrm>
          <a:prstGeom prst="rect">
            <a:avLst/>
          </a:prstGeom>
          <a:noFill/>
          <a:ln>
            <a:noFill/>
          </a:ln>
        </p:spPr>
      </p:pic>
      <p:grpSp>
        <p:nvGrpSpPr>
          <p:cNvPr id="76" name="Google Shape;76;p48"/>
          <p:cNvGrpSpPr/>
          <p:nvPr/>
        </p:nvGrpSpPr>
        <p:grpSpPr>
          <a:xfrm>
            <a:off x="0" y="236950"/>
            <a:ext cx="8859700" cy="0"/>
            <a:chOff x="0" y="236950"/>
            <a:chExt cx="8859700" cy="0"/>
          </a:xfrm>
        </p:grpSpPr>
        <p:cxnSp>
          <p:nvCxnSpPr>
            <p:cNvPr id="77" name="Google Shape;77;p48"/>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78" name="Google Shape;78;p48"/>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79" name="Google Shape;79;p48"/>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80" name="Shape 80"/>
        <p:cNvGrpSpPr/>
        <p:nvPr/>
      </p:nvGrpSpPr>
      <p:grpSpPr>
        <a:xfrm>
          <a:off x="0" y="0"/>
          <a:ext cx="0" cy="0"/>
          <a:chOff x="0" y="0"/>
          <a:chExt cx="0" cy="0"/>
        </a:xfrm>
      </p:grpSpPr>
      <p:pic>
        <p:nvPicPr>
          <p:cNvPr id="81" name="Google Shape;81;p49"/>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82" name="Google Shape;82;p49"/>
          <p:cNvGrpSpPr/>
          <p:nvPr/>
        </p:nvGrpSpPr>
        <p:grpSpPr>
          <a:xfrm>
            <a:off x="-308037" y="950575"/>
            <a:ext cx="9452039" cy="4872863"/>
            <a:chOff x="-308037" y="950575"/>
            <a:chExt cx="9452039" cy="4872863"/>
          </a:xfrm>
        </p:grpSpPr>
        <p:pic>
          <p:nvPicPr>
            <p:cNvPr id="83" name="Google Shape;83;p49"/>
            <p:cNvPicPr preferRelativeResize="0"/>
            <p:nvPr/>
          </p:nvPicPr>
          <p:blipFill rotWithShape="1">
            <a:blip r:embed="rId3">
              <a:alphaModFix amt="70000"/>
            </a:blip>
            <a:srcRect b="28195" l="30644" r="30644" t="28195"/>
            <a:stretch/>
          </p:blipFill>
          <p:spPr>
            <a:xfrm>
              <a:off x="-235074" y="3519288"/>
              <a:ext cx="2045425" cy="2304150"/>
            </a:xfrm>
            <a:prstGeom prst="rect">
              <a:avLst/>
            </a:prstGeom>
            <a:noFill/>
            <a:ln>
              <a:noFill/>
            </a:ln>
          </p:spPr>
        </p:pic>
        <p:pic>
          <p:nvPicPr>
            <p:cNvPr id="84" name="Google Shape;84;p49"/>
            <p:cNvPicPr preferRelativeResize="0"/>
            <p:nvPr/>
          </p:nvPicPr>
          <p:blipFill rotWithShape="1">
            <a:blip r:embed="rId3">
              <a:alphaModFix amt="70000"/>
            </a:blip>
            <a:srcRect b="28195" l="30644" r="30644" t="28195"/>
            <a:stretch/>
          </p:blipFill>
          <p:spPr>
            <a:xfrm>
              <a:off x="8521776" y="950575"/>
              <a:ext cx="622226" cy="700925"/>
            </a:xfrm>
            <a:prstGeom prst="rect">
              <a:avLst/>
            </a:prstGeom>
            <a:noFill/>
            <a:ln>
              <a:noFill/>
            </a:ln>
          </p:spPr>
        </p:pic>
        <p:pic>
          <p:nvPicPr>
            <p:cNvPr id="85" name="Google Shape;85;p49"/>
            <p:cNvPicPr preferRelativeResize="0"/>
            <p:nvPr/>
          </p:nvPicPr>
          <p:blipFill rotWithShape="1">
            <a:blip r:embed="rId3">
              <a:alphaModFix amt="70000"/>
            </a:blip>
            <a:srcRect b="28195" l="30644" r="30644" t="28195"/>
            <a:stretch/>
          </p:blipFill>
          <p:spPr>
            <a:xfrm>
              <a:off x="-308037" y="1734975"/>
              <a:ext cx="622226" cy="700925"/>
            </a:xfrm>
            <a:prstGeom prst="rect">
              <a:avLst/>
            </a:prstGeom>
            <a:noFill/>
            <a:ln>
              <a:noFill/>
            </a:ln>
          </p:spPr>
        </p:pic>
      </p:grpSp>
      <p:grpSp>
        <p:nvGrpSpPr>
          <p:cNvPr id="86" name="Google Shape;86;p49"/>
          <p:cNvGrpSpPr/>
          <p:nvPr/>
        </p:nvGrpSpPr>
        <p:grpSpPr>
          <a:xfrm>
            <a:off x="0" y="236950"/>
            <a:ext cx="8859700" cy="0"/>
            <a:chOff x="0" y="236950"/>
            <a:chExt cx="8859700" cy="0"/>
          </a:xfrm>
        </p:grpSpPr>
        <p:cxnSp>
          <p:nvCxnSpPr>
            <p:cNvPr id="87" name="Google Shape;87;p49"/>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88" name="Google Shape;88;p49"/>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89" name="Google Shape;89;p49"/>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90" name="Google Shape;90;p49"/>
          <p:cNvSpPr txBox="1"/>
          <p:nvPr>
            <p:ph type="title"/>
          </p:nvPr>
        </p:nvSpPr>
        <p:spPr>
          <a:xfrm>
            <a:off x="4135975" y="943150"/>
            <a:ext cx="4294800" cy="102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1" name="Google Shape;91;p49"/>
          <p:cNvSpPr txBox="1"/>
          <p:nvPr>
            <p:ph idx="1" type="subTitle"/>
          </p:nvPr>
        </p:nvSpPr>
        <p:spPr>
          <a:xfrm>
            <a:off x="4135975" y="1970950"/>
            <a:ext cx="4294800" cy="225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92" name="Google Shape;92;p49"/>
          <p:cNvSpPr/>
          <p:nvPr>
            <p:ph idx="2" type="pic"/>
          </p:nvPr>
        </p:nvSpPr>
        <p:spPr>
          <a:xfrm>
            <a:off x="713225" y="539500"/>
            <a:ext cx="2780100" cy="4093500"/>
          </a:xfrm>
          <a:prstGeom prst="rect">
            <a:avLst/>
          </a:prstGeom>
          <a:noFill/>
          <a:ln>
            <a:noFill/>
          </a:ln>
          <a:effectLst>
            <a:outerShdw blurRad="100013" rotWithShape="0" algn="bl" dir="5100000" dist="28575">
              <a:schemeClr val="dk1">
                <a:alpha val="49411"/>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3" name="Shape 93"/>
        <p:cNvGrpSpPr/>
        <p:nvPr/>
      </p:nvGrpSpPr>
      <p:grpSpPr>
        <a:xfrm>
          <a:off x="0" y="0"/>
          <a:ext cx="0" cy="0"/>
          <a:chOff x="0" y="0"/>
          <a:chExt cx="0" cy="0"/>
        </a:xfrm>
      </p:grpSpPr>
      <p:pic>
        <p:nvPicPr>
          <p:cNvPr id="94" name="Google Shape;94;p50"/>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95" name="Google Shape;95;p50"/>
          <p:cNvGrpSpPr/>
          <p:nvPr/>
        </p:nvGrpSpPr>
        <p:grpSpPr>
          <a:xfrm>
            <a:off x="8030001" y="-273475"/>
            <a:ext cx="2045426" cy="5189925"/>
            <a:chOff x="8030001" y="-273475"/>
            <a:chExt cx="2045426" cy="5189925"/>
          </a:xfrm>
        </p:grpSpPr>
        <p:pic>
          <p:nvPicPr>
            <p:cNvPr id="96" name="Google Shape;96;p50"/>
            <p:cNvPicPr preferRelativeResize="0"/>
            <p:nvPr/>
          </p:nvPicPr>
          <p:blipFill rotWithShape="1">
            <a:blip r:embed="rId3">
              <a:alphaModFix amt="70000"/>
            </a:blip>
            <a:srcRect b="28195" l="30644" r="30644" t="28195"/>
            <a:stretch/>
          </p:blipFill>
          <p:spPr>
            <a:xfrm>
              <a:off x="8030001" y="1480600"/>
              <a:ext cx="2045426" cy="2304150"/>
            </a:xfrm>
            <a:prstGeom prst="rect">
              <a:avLst/>
            </a:prstGeom>
            <a:noFill/>
            <a:ln>
              <a:noFill/>
            </a:ln>
          </p:spPr>
        </p:pic>
        <p:pic>
          <p:nvPicPr>
            <p:cNvPr id="97" name="Google Shape;97;p50"/>
            <p:cNvPicPr preferRelativeResize="0"/>
            <p:nvPr/>
          </p:nvPicPr>
          <p:blipFill rotWithShape="1">
            <a:blip r:embed="rId3">
              <a:alphaModFix amt="70000"/>
            </a:blip>
            <a:srcRect b="28195" l="30644" r="30644" t="28195"/>
            <a:stretch/>
          </p:blipFill>
          <p:spPr>
            <a:xfrm>
              <a:off x="8822201" y="-273475"/>
              <a:ext cx="622226" cy="700925"/>
            </a:xfrm>
            <a:prstGeom prst="rect">
              <a:avLst/>
            </a:prstGeom>
            <a:noFill/>
            <a:ln>
              <a:noFill/>
            </a:ln>
          </p:spPr>
        </p:pic>
        <p:pic>
          <p:nvPicPr>
            <p:cNvPr id="98" name="Google Shape;98;p50"/>
            <p:cNvPicPr preferRelativeResize="0"/>
            <p:nvPr/>
          </p:nvPicPr>
          <p:blipFill rotWithShape="1">
            <a:blip r:embed="rId3">
              <a:alphaModFix amt="70000"/>
            </a:blip>
            <a:srcRect b="28195" l="30644" r="30644" t="28195"/>
            <a:stretch/>
          </p:blipFill>
          <p:spPr>
            <a:xfrm>
              <a:off x="8119663" y="4215525"/>
              <a:ext cx="622226" cy="700925"/>
            </a:xfrm>
            <a:prstGeom prst="rect">
              <a:avLst/>
            </a:prstGeom>
            <a:noFill/>
            <a:ln>
              <a:noFill/>
            </a:ln>
          </p:spPr>
        </p:pic>
      </p:grpSp>
      <p:grpSp>
        <p:nvGrpSpPr>
          <p:cNvPr id="99" name="Google Shape;99;p50"/>
          <p:cNvGrpSpPr/>
          <p:nvPr/>
        </p:nvGrpSpPr>
        <p:grpSpPr>
          <a:xfrm>
            <a:off x="0" y="236950"/>
            <a:ext cx="8859700" cy="0"/>
            <a:chOff x="0" y="236950"/>
            <a:chExt cx="8859700" cy="0"/>
          </a:xfrm>
        </p:grpSpPr>
        <p:cxnSp>
          <p:nvCxnSpPr>
            <p:cNvPr id="100" name="Google Shape;100;p50"/>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01" name="Google Shape;101;p50"/>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02" name="Google Shape;102;p50"/>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103" name="Google Shape;103;p5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4" name="Google Shape;104;p50"/>
          <p:cNvSpPr txBox="1"/>
          <p:nvPr>
            <p:ph idx="1" type="subTitle"/>
          </p:nvPr>
        </p:nvSpPr>
        <p:spPr>
          <a:xfrm>
            <a:off x="4973594" y="2912325"/>
            <a:ext cx="2867400" cy="125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5" name="Google Shape;105;p50"/>
          <p:cNvSpPr txBox="1"/>
          <p:nvPr>
            <p:ph idx="2" type="subTitle"/>
          </p:nvPr>
        </p:nvSpPr>
        <p:spPr>
          <a:xfrm>
            <a:off x="1303014" y="2912325"/>
            <a:ext cx="2867400" cy="125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6" name="Google Shape;106;p50"/>
          <p:cNvSpPr txBox="1"/>
          <p:nvPr>
            <p:ph idx="3" type="subTitle"/>
          </p:nvPr>
        </p:nvSpPr>
        <p:spPr>
          <a:xfrm>
            <a:off x="1303000" y="2458427"/>
            <a:ext cx="2867400" cy="45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07" name="Google Shape;107;p50"/>
          <p:cNvSpPr txBox="1"/>
          <p:nvPr>
            <p:ph idx="4" type="subTitle"/>
          </p:nvPr>
        </p:nvSpPr>
        <p:spPr>
          <a:xfrm>
            <a:off x="4973596" y="2458427"/>
            <a:ext cx="2867400" cy="453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8" name="Shape 108"/>
        <p:cNvGrpSpPr/>
        <p:nvPr/>
      </p:nvGrpSpPr>
      <p:grpSpPr>
        <a:xfrm>
          <a:off x="0" y="0"/>
          <a:ext cx="0" cy="0"/>
          <a:chOff x="0" y="0"/>
          <a:chExt cx="0" cy="0"/>
        </a:xfrm>
      </p:grpSpPr>
      <p:pic>
        <p:nvPicPr>
          <p:cNvPr id="109" name="Google Shape;109;p51"/>
          <p:cNvPicPr preferRelativeResize="0"/>
          <p:nvPr/>
        </p:nvPicPr>
        <p:blipFill rotWithShape="1">
          <a:blip r:embed="rId2">
            <a:alphaModFix amt="65000"/>
          </a:blip>
          <a:srcRect b="0" l="0" r="0" t="0"/>
          <a:stretch/>
        </p:blipFill>
        <p:spPr>
          <a:xfrm flipH="1" rot="10800000">
            <a:off x="0" y="0"/>
            <a:ext cx="9144000" cy="5143500"/>
          </a:xfrm>
          <a:prstGeom prst="rect">
            <a:avLst/>
          </a:prstGeom>
          <a:noFill/>
          <a:ln>
            <a:noFill/>
          </a:ln>
        </p:spPr>
      </p:pic>
      <p:grpSp>
        <p:nvGrpSpPr>
          <p:cNvPr id="110" name="Google Shape;110;p51"/>
          <p:cNvGrpSpPr/>
          <p:nvPr/>
        </p:nvGrpSpPr>
        <p:grpSpPr>
          <a:xfrm>
            <a:off x="-298775" y="-1368800"/>
            <a:ext cx="5538224" cy="7237750"/>
            <a:chOff x="-298775" y="-1368800"/>
            <a:chExt cx="5538224" cy="7237750"/>
          </a:xfrm>
        </p:grpSpPr>
        <p:pic>
          <p:nvPicPr>
            <p:cNvPr id="111" name="Google Shape;111;p51"/>
            <p:cNvPicPr preferRelativeResize="0"/>
            <p:nvPr/>
          </p:nvPicPr>
          <p:blipFill rotWithShape="1">
            <a:blip r:embed="rId3">
              <a:alphaModFix amt="70000"/>
            </a:blip>
            <a:srcRect b="28195" l="30644" r="30644" t="28195"/>
            <a:stretch/>
          </p:blipFill>
          <p:spPr>
            <a:xfrm>
              <a:off x="3248350" y="-1368800"/>
              <a:ext cx="1991099" cy="2242949"/>
            </a:xfrm>
            <a:prstGeom prst="rect">
              <a:avLst/>
            </a:prstGeom>
            <a:noFill/>
            <a:ln>
              <a:noFill/>
            </a:ln>
          </p:spPr>
        </p:pic>
        <p:pic>
          <p:nvPicPr>
            <p:cNvPr id="112" name="Google Shape;112;p51"/>
            <p:cNvPicPr preferRelativeResize="0"/>
            <p:nvPr/>
          </p:nvPicPr>
          <p:blipFill rotWithShape="1">
            <a:blip r:embed="rId3">
              <a:alphaModFix amt="70000"/>
            </a:blip>
            <a:srcRect b="28195" l="30644" r="30644" t="28195"/>
            <a:stretch/>
          </p:blipFill>
          <p:spPr>
            <a:xfrm>
              <a:off x="-298775" y="4434275"/>
              <a:ext cx="1273574" cy="1434675"/>
            </a:xfrm>
            <a:prstGeom prst="rect">
              <a:avLst/>
            </a:prstGeom>
            <a:noFill/>
            <a:ln>
              <a:noFill/>
            </a:ln>
          </p:spPr>
        </p:pic>
      </p:grpSp>
      <p:grpSp>
        <p:nvGrpSpPr>
          <p:cNvPr id="113" name="Google Shape;113;p51"/>
          <p:cNvGrpSpPr/>
          <p:nvPr/>
        </p:nvGrpSpPr>
        <p:grpSpPr>
          <a:xfrm>
            <a:off x="0" y="236950"/>
            <a:ext cx="8859700" cy="0"/>
            <a:chOff x="0" y="236950"/>
            <a:chExt cx="8859700" cy="0"/>
          </a:xfrm>
        </p:grpSpPr>
        <p:cxnSp>
          <p:nvCxnSpPr>
            <p:cNvPr id="114" name="Google Shape;114;p51"/>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15" name="Google Shape;115;p51"/>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16" name="Google Shape;116;p51"/>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
        <p:nvSpPr>
          <p:cNvPr id="117" name="Google Shape;117;p51"/>
          <p:cNvSpPr txBox="1"/>
          <p:nvPr>
            <p:ph type="title"/>
          </p:nvPr>
        </p:nvSpPr>
        <p:spPr>
          <a:xfrm>
            <a:off x="713225" y="2692275"/>
            <a:ext cx="4661100" cy="134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900"/>
              <a:buNone/>
              <a:defRPr sz="3900"/>
            </a:lvl1pPr>
            <a:lvl2pPr lvl="1" algn="ctr">
              <a:lnSpc>
                <a:spcPct val="100000"/>
              </a:lnSpc>
              <a:spcBef>
                <a:spcPts val="0"/>
              </a:spcBef>
              <a:spcAft>
                <a:spcPts val="0"/>
              </a:spcAft>
              <a:buSzPts val="3900"/>
              <a:buNone/>
              <a:defRPr sz="3900"/>
            </a:lvl2pPr>
            <a:lvl3pPr lvl="2" algn="ctr">
              <a:lnSpc>
                <a:spcPct val="100000"/>
              </a:lnSpc>
              <a:spcBef>
                <a:spcPts val="0"/>
              </a:spcBef>
              <a:spcAft>
                <a:spcPts val="0"/>
              </a:spcAft>
              <a:buSzPts val="3900"/>
              <a:buNone/>
              <a:defRPr sz="3900"/>
            </a:lvl3pPr>
            <a:lvl4pPr lvl="3" algn="ctr">
              <a:lnSpc>
                <a:spcPct val="100000"/>
              </a:lnSpc>
              <a:spcBef>
                <a:spcPts val="0"/>
              </a:spcBef>
              <a:spcAft>
                <a:spcPts val="0"/>
              </a:spcAft>
              <a:buSzPts val="3900"/>
              <a:buNone/>
              <a:defRPr sz="3900"/>
            </a:lvl4pPr>
            <a:lvl5pPr lvl="4" algn="ctr">
              <a:lnSpc>
                <a:spcPct val="100000"/>
              </a:lnSpc>
              <a:spcBef>
                <a:spcPts val="0"/>
              </a:spcBef>
              <a:spcAft>
                <a:spcPts val="0"/>
              </a:spcAft>
              <a:buSzPts val="3900"/>
              <a:buNone/>
              <a:defRPr sz="3900"/>
            </a:lvl5pPr>
            <a:lvl6pPr lvl="5" algn="ctr">
              <a:lnSpc>
                <a:spcPct val="100000"/>
              </a:lnSpc>
              <a:spcBef>
                <a:spcPts val="0"/>
              </a:spcBef>
              <a:spcAft>
                <a:spcPts val="0"/>
              </a:spcAft>
              <a:buSzPts val="3900"/>
              <a:buNone/>
              <a:defRPr sz="3900"/>
            </a:lvl6pPr>
            <a:lvl7pPr lvl="6" algn="ctr">
              <a:lnSpc>
                <a:spcPct val="100000"/>
              </a:lnSpc>
              <a:spcBef>
                <a:spcPts val="0"/>
              </a:spcBef>
              <a:spcAft>
                <a:spcPts val="0"/>
              </a:spcAft>
              <a:buSzPts val="3900"/>
              <a:buNone/>
              <a:defRPr sz="3900"/>
            </a:lvl7pPr>
            <a:lvl8pPr lvl="7" algn="ctr">
              <a:lnSpc>
                <a:spcPct val="100000"/>
              </a:lnSpc>
              <a:spcBef>
                <a:spcPts val="0"/>
              </a:spcBef>
              <a:spcAft>
                <a:spcPts val="0"/>
              </a:spcAft>
              <a:buSzPts val="3900"/>
              <a:buNone/>
              <a:defRPr sz="3900"/>
            </a:lvl8pPr>
            <a:lvl9pPr lvl="8" algn="ctr">
              <a:lnSpc>
                <a:spcPct val="100000"/>
              </a:lnSpc>
              <a:spcBef>
                <a:spcPts val="0"/>
              </a:spcBef>
              <a:spcAft>
                <a:spcPts val="0"/>
              </a:spcAft>
              <a:buSzPts val="3900"/>
              <a:buNone/>
              <a:defRPr sz="3900"/>
            </a:lvl9pPr>
          </a:lstStyle>
          <a:p/>
        </p:txBody>
      </p:sp>
      <p:sp>
        <p:nvSpPr>
          <p:cNvPr id="118" name="Google Shape;118;p51"/>
          <p:cNvSpPr txBox="1"/>
          <p:nvPr>
            <p:ph idx="2" type="title"/>
          </p:nvPr>
        </p:nvSpPr>
        <p:spPr>
          <a:xfrm>
            <a:off x="3501425" y="1109925"/>
            <a:ext cx="1872900" cy="1048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9" name="Google Shape;119;p51"/>
          <p:cNvSpPr/>
          <p:nvPr>
            <p:ph idx="3" type="pic"/>
          </p:nvPr>
        </p:nvSpPr>
        <p:spPr>
          <a:xfrm>
            <a:off x="5650550" y="539500"/>
            <a:ext cx="2780100" cy="4093500"/>
          </a:xfrm>
          <a:prstGeom prst="rect">
            <a:avLst/>
          </a:prstGeom>
          <a:noFill/>
          <a:ln>
            <a:noFill/>
          </a:ln>
          <a:effectLst>
            <a:outerShdw blurRad="100013" rotWithShape="0" algn="bl" dir="5100000" dist="28575">
              <a:schemeClr val="dk1">
                <a:alpha val="49411"/>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 name="Shape 120"/>
        <p:cNvGrpSpPr/>
        <p:nvPr/>
      </p:nvGrpSpPr>
      <p:grpSpPr>
        <a:xfrm>
          <a:off x="0" y="0"/>
          <a:ext cx="0" cy="0"/>
          <a:chOff x="0" y="0"/>
          <a:chExt cx="0" cy="0"/>
        </a:xfrm>
      </p:grpSpPr>
      <p:pic>
        <p:nvPicPr>
          <p:cNvPr id="121" name="Google Shape;121;p52"/>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sp>
        <p:nvSpPr>
          <p:cNvPr id="122" name="Google Shape;122;p5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3" name="Google Shape;123;p52"/>
          <p:cNvSpPr txBox="1"/>
          <p:nvPr>
            <p:ph idx="1" type="subTitle"/>
          </p:nvPr>
        </p:nvSpPr>
        <p:spPr>
          <a:xfrm>
            <a:off x="789275"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4" name="Google Shape;124;p52"/>
          <p:cNvSpPr txBox="1"/>
          <p:nvPr>
            <p:ph idx="2" type="subTitle"/>
          </p:nvPr>
        </p:nvSpPr>
        <p:spPr>
          <a:xfrm>
            <a:off x="3439963"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 name="Google Shape;125;p52"/>
          <p:cNvSpPr txBox="1"/>
          <p:nvPr>
            <p:ph idx="3" type="subTitle"/>
          </p:nvPr>
        </p:nvSpPr>
        <p:spPr>
          <a:xfrm>
            <a:off x="6090651" y="2714125"/>
            <a:ext cx="2264100" cy="162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 name="Google Shape;126;p52"/>
          <p:cNvSpPr txBox="1"/>
          <p:nvPr>
            <p:ph idx="4" type="subTitle"/>
          </p:nvPr>
        </p:nvSpPr>
        <p:spPr>
          <a:xfrm>
            <a:off x="789263"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27" name="Google Shape;127;p52"/>
          <p:cNvSpPr txBox="1"/>
          <p:nvPr>
            <p:ph idx="5" type="subTitle"/>
          </p:nvPr>
        </p:nvSpPr>
        <p:spPr>
          <a:xfrm>
            <a:off x="3439952"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28" name="Google Shape;128;p52"/>
          <p:cNvSpPr txBox="1"/>
          <p:nvPr>
            <p:ph idx="6" type="subTitle"/>
          </p:nvPr>
        </p:nvSpPr>
        <p:spPr>
          <a:xfrm>
            <a:off x="6090642" y="2005825"/>
            <a:ext cx="22641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29" name="Google Shape;129;p52"/>
          <p:cNvGrpSpPr/>
          <p:nvPr/>
        </p:nvGrpSpPr>
        <p:grpSpPr>
          <a:xfrm>
            <a:off x="0" y="236950"/>
            <a:ext cx="8859700" cy="0"/>
            <a:chOff x="0" y="236950"/>
            <a:chExt cx="8859700" cy="0"/>
          </a:xfrm>
        </p:grpSpPr>
        <p:cxnSp>
          <p:nvCxnSpPr>
            <p:cNvPr id="130" name="Google Shape;130;p52"/>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31" name="Google Shape;131;p52"/>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32" name="Google Shape;132;p52"/>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133" name="Google Shape;133;p52"/>
          <p:cNvGrpSpPr/>
          <p:nvPr/>
        </p:nvGrpSpPr>
        <p:grpSpPr>
          <a:xfrm>
            <a:off x="6036399" y="2055900"/>
            <a:ext cx="3743863" cy="3893549"/>
            <a:chOff x="6036399" y="2055900"/>
            <a:chExt cx="3743863" cy="3893549"/>
          </a:xfrm>
        </p:grpSpPr>
        <p:pic>
          <p:nvPicPr>
            <p:cNvPr id="134" name="Google Shape;134;p52"/>
            <p:cNvPicPr preferRelativeResize="0"/>
            <p:nvPr/>
          </p:nvPicPr>
          <p:blipFill rotWithShape="1">
            <a:blip r:embed="rId3">
              <a:alphaModFix amt="70000"/>
            </a:blip>
            <a:srcRect b="28195" l="30644" r="30644" t="28195"/>
            <a:stretch/>
          </p:blipFill>
          <p:spPr>
            <a:xfrm>
              <a:off x="7789163" y="3706500"/>
              <a:ext cx="1991099" cy="2242949"/>
            </a:xfrm>
            <a:prstGeom prst="rect">
              <a:avLst/>
            </a:prstGeom>
            <a:noFill/>
            <a:ln>
              <a:noFill/>
            </a:ln>
          </p:spPr>
        </p:pic>
        <p:pic>
          <p:nvPicPr>
            <p:cNvPr id="135" name="Google Shape;135;p52"/>
            <p:cNvPicPr preferRelativeResize="0"/>
            <p:nvPr/>
          </p:nvPicPr>
          <p:blipFill rotWithShape="1">
            <a:blip r:embed="rId3">
              <a:alphaModFix amt="70000"/>
            </a:blip>
            <a:srcRect b="28195" l="30644" r="30644" t="28195"/>
            <a:stretch/>
          </p:blipFill>
          <p:spPr>
            <a:xfrm>
              <a:off x="8608100" y="2055900"/>
              <a:ext cx="353225" cy="397899"/>
            </a:xfrm>
            <a:prstGeom prst="rect">
              <a:avLst/>
            </a:prstGeom>
            <a:noFill/>
            <a:ln>
              <a:noFill/>
            </a:ln>
          </p:spPr>
        </p:pic>
        <p:pic>
          <p:nvPicPr>
            <p:cNvPr id="136" name="Google Shape;136;p52"/>
            <p:cNvPicPr preferRelativeResize="0"/>
            <p:nvPr/>
          </p:nvPicPr>
          <p:blipFill rotWithShape="1">
            <a:blip r:embed="rId3">
              <a:alphaModFix amt="70000"/>
            </a:blip>
            <a:srcRect b="28195" l="30644" r="30644" t="28195"/>
            <a:stretch/>
          </p:blipFill>
          <p:spPr>
            <a:xfrm>
              <a:off x="6036399" y="4753050"/>
              <a:ext cx="704824" cy="7939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7" name="Shape 137"/>
        <p:cNvGrpSpPr/>
        <p:nvPr/>
      </p:nvGrpSpPr>
      <p:grpSpPr>
        <a:xfrm>
          <a:off x="0" y="0"/>
          <a:ext cx="0" cy="0"/>
          <a:chOff x="0" y="0"/>
          <a:chExt cx="0" cy="0"/>
        </a:xfrm>
      </p:grpSpPr>
      <p:pic>
        <p:nvPicPr>
          <p:cNvPr id="138" name="Google Shape;138;p53"/>
          <p:cNvPicPr preferRelativeResize="0"/>
          <p:nvPr/>
        </p:nvPicPr>
        <p:blipFill rotWithShape="1">
          <a:blip r:embed="rId2">
            <a:alphaModFix amt="65000"/>
          </a:blip>
          <a:srcRect b="0" l="0" r="0" t="0"/>
          <a:stretch/>
        </p:blipFill>
        <p:spPr>
          <a:xfrm>
            <a:off x="0" y="0"/>
            <a:ext cx="9144000" cy="5143500"/>
          </a:xfrm>
          <a:prstGeom prst="rect">
            <a:avLst/>
          </a:prstGeom>
          <a:noFill/>
          <a:ln>
            <a:noFill/>
          </a:ln>
        </p:spPr>
      </p:pic>
      <p:grpSp>
        <p:nvGrpSpPr>
          <p:cNvPr id="139" name="Google Shape;139;p53"/>
          <p:cNvGrpSpPr/>
          <p:nvPr/>
        </p:nvGrpSpPr>
        <p:grpSpPr>
          <a:xfrm>
            <a:off x="-1002275" y="990218"/>
            <a:ext cx="10131098" cy="5232731"/>
            <a:chOff x="-1002275" y="990218"/>
            <a:chExt cx="10131098" cy="5232731"/>
          </a:xfrm>
        </p:grpSpPr>
        <p:pic>
          <p:nvPicPr>
            <p:cNvPr id="140" name="Google Shape;140;p53"/>
            <p:cNvPicPr preferRelativeResize="0"/>
            <p:nvPr/>
          </p:nvPicPr>
          <p:blipFill rotWithShape="1">
            <a:blip r:embed="rId3">
              <a:alphaModFix amt="70000"/>
            </a:blip>
            <a:srcRect b="28195" l="30644" r="30644" t="28195"/>
            <a:stretch/>
          </p:blipFill>
          <p:spPr>
            <a:xfrm>
              <a:off x="-1002275" y="3980000"/>
              <a:ext cx="1991099" cy="2242949"/>
            </a:xfrm>
            <a:prstGeom prst="rect">
              <a:avLst/>
            </a:prstGeom>
            <a:noFill/>
            <a:ln>
              <a:noFill/>
            </a:ln>
          </p:spPr>
        </p:pic>
        <p:pic>
          <p:nvPicPr>
            <p:cNvPr id="141" name="Google Shape;141;p53"/>
            <p:cNvPicPr preferRelativeResize="0"/>
            <p:nvPr/>
          </p:nvPicPr>
          <p:blipFill rotWithShape="1">
            <a:blip r:embed="rId3">
              <a:alphaModFix amt="70000"/>
            </a:blip>
            <a:srcRect b="28195" l="30644" r="30644" t="28195"/>
            <a:stretch/>
          </p:blipFill>
          <p:spPr>
            <a:xfrm>
              <a:off x="8423999" y="990218"/>
              <a:ext cx="704824" cy="793981"/>
            </a:xfrm>
            <a:prstGeom prst="rect">
              <a:avLst/>
            </a:prstGeom>
            <a:noFill/>
            <a:ln>
              <a:noFill/>
            </a:ln>
          </p:spPr>
        </p:pic>
        <p:pic>
          <p:nvPicPr>
            <p:cNvPr id="142" name="Google Shape;142;p53"/>
            <p:cNvPicPr preferRelativeResize="0"/>
            <p:nvPr/>
          </p:nvPicPr>
          <p:blipFill rotWithShape="1">
            <a:blip r:embed="rId3">
              <a:alphaModFix amt="70000"/>
            </a:blip>
            <a:srcRect b="28195" l="30644" r="30644" t="28195"/>
            <a:stretch/>
          </p:blipFill>
          <p:spPr>
            <a:xfrm>
              <a:off x="8527225" y="2537475"/>
              <a:ext cx="332475" cy="374525"/>
            </a:xfrm>
            <a:prstGeom prst="rect">
              <a:avLst/>
            </a:prstGeom>
            <a:noFill/>
            <a:ln>
              <a:noFill/>
            </a:ln>
          </p:spPr>
        </p:pic>
        <p:pic>
          <p:nvPicPr>
            <p:cNvPr id="143" name="Google Shape;143;p53"/>
            <p:cNvPicPr preferRelativeResize="0"/>
            <p:nvPr/>
          </p:nvPicPr>
          <p:blipFill rotWithShape="1">
            <a:blip r:embed="rId3">
              <a:alphaModFix amt="70000"/>
            </a:blip>
            <a:srcRect b="28195" l="30644" r="30644" t="28195"/>
            <a:stretch/>
          </p:blipFill>
          <p:spPr>
            <a:xfrm>
              <a:off x="-177300" y="3348525"/>
              <a:ext cx="332475" cy="374525"/>
            </a:xfrm>
            <a:prstGeom prst="rect">
              <a:avLst/>
            </a:prstGeom>
            <a:noFill/>
            <a:ln>
              <a:noFill/>
            </a:ln>
          </p:spPr>
        </p:pic>
      </p:grpSp>
      <p:sp>
        <p:nvSpPr>
          <p:cNvPr id="144" name="Google Shape;144;p5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5" name="Google Shape;145;p53"/>
          <p:cNvSpPr txBox="1"/>
          <p:nvPr>
            <p:ph idx="1" type="subTitle"/>
          </p:nvPr>
        </p:nvSpPr>
        <p:spPr>
          <a:xfrm>
            <a:off x="3661688" y="122600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6" name="Google Shape;146;p53"/>
          <p:cNvSpPr txBox="1"/>
          <p:nvPr>
            <p:ph idx="2" type="subTitle"/>
          </p:nvPr>
        </p:nvSpPr>
        <p:spPr>
          <a:xfrm>
            <a:off x="3661688" y="210215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 name="Google Shape;147;p53"/>
          <p:cNvSpPr txBox="1"/>
          <p:nvPr>
            <p:ph idx="3" type="subTitle"/>
          </p:nvPr>
        </p:nvSpPr>
        <p:spPr>
          <a:xfrm>
            <a:off x="3661688" y="297830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 name="Google Shape;148;p53"/>
          <p:cNvSpPr txBox="1"/>
          <p:nvPr>
            <p:ph idx="4" type="subTitle"/>
          </p:nvPr>
        </p:nvSpPr>
        <p:spPr>
          <a:xfrm>
            <a:off x="3661688" y="3854450"/>
            <a:ext cx="46614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 name="Google Shape;149;p53"/>
          <p:cNvSpPr txBox="1"/>
          <p:nvPr>
            <p:ph idx="5" type="subTitle"/>
          </p:nvPr>
        </p:nvSpPr>
        <p:spPr>
          <a:xfrm>
            <a:off x="1395188" y="122600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0" name="Google Shape;150;p53"/>
          <p:cNvSpPr txBox="1"/>
          <p:nvPr>
            <p:ph idx="6" type="subTitle"/>
          </p:nvPr>
        </p:nvSpPr>
        <p:spPr>
          <a:xfrm>
            <a:off x="1395188" y="297830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1" name="Google Shape;151;p53"/>
          <p:cNvSpPr txBox="1"/>
          <p:nvPr>
            <p:ph idx="7" type="subTitle"/>
          </p:nvPr>
        </p:nvSpPr>
        <p:spPr>
          <a:xfrm>
            <a:off x="1395188" y="210215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52" name="Google Shape;152;p53"/>
          <p:cNvSpPr txBox="1"/>
          <p:nvPr>
            <p:ph idx="8" type="subTitle"/>
          </p:nvPr>
        </p:nvSpPr>
        <p:spPr>
          <a:xfrm>
            <a:off x="1395188" y="3854450"/>
            <a:ext cx="2266500" cy="74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53" name="Google Shape;153;p53"/>
          <p:cNvGrpSpPr/>
          <p:nvPr/>
        </p:nvGrpSpPr>
        <p:grpSpPr>
          <a:xfrm>
            <a:off x="0" y="236950"/>
            <a:ext cx="8859700" cy="0"/>
            <a:chOff x="0" y="236950"/>
            <a:chExt cx="8859700" cy="0"/>
          </a:xfrm>
        </p:grpSpPr>
        <p:cxnSp>
          <p:nvCxnSpPr>
            <p:cNvPr id="154" name="Google Shape;154;p53"/>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55" name="Google Shape;155;p53"/>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56" name="Google Shape;156;p53"/>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7" name="Shape 157"/>
        <p:cNvGrpSpPr/>
        <p:nvPr/>
      </p:nvGrpSpPr>
      <p:grpSpPr>
        <a:xfrm>
          <a:off x="0" y="0"/>
          <a:ext cx="0" cy="0"/>
          <a:chOff x="0" y="0"/>
          <a:chExt cx="0" cy="0"/>
        </a:xfrm>
      </p:grpSpPr>
      <p:pic>
        <p:nvPicPr>
          <p:cNvPr id="158" name="Google Shape;158;p54"/>
          <p:cNvPicPr preferRelativeResize="0"/>
          <p:nvPr/>
        </p:nvPicPr>
        <p:blipFill rotWithShape="1">
          <a:blip r:embed="rId2">
            <a:alphaModFix amt="65000"/>
          </a:blip>
          <a:srcRect b="0" l="0" r="0" t="0"/>
          <a:stretch/>
        </p:blipFill>
        <p:spPr>
          <a:xfrm rot="10800000">
            <a:off x="0" y="0"/>
            <a:ext cx="9144000" cy="5143500"/>
          </a:xfrm>
          <a:prstGeom prst="rect">
            <a:avLst/>
          </a:prstGeom>
          <a:noFill/>
          <a:ln>
            <a:noFill/>
          </a:ln>
        </p:spPr>
      </p:pic>
      <p:sp>
        <p:nvSpPr>
          <p:cNvPr id="159" name="Google Shape;159;p5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0" name="Google Shape;160;p54"/>
          <p:cNvSpPr txBox="1"/>
          <p:nvPr>
            <p:ph idx="1" type="subTitle"/>
          </p:nvPr>
        </p:nvSpPr>
        <p:spPr>
          <a:xfrm>
            <a:off x="3047750" y="142117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1" name="Google Shape;161;p54"/>
          <p:cNvSpPr txBox="1"/>
          <p:nvPr>
            <p:ph idx="2" type="subTitle"/>
          </p:nvPr>
        </p:nvSpPr>
        <p:spPr>
          <a:xfrm>
            <a:off x="3047750" y="196630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2" name="Google Shape;162;p54"/>
          <p:cNvSpPr txBox="1"/>
          <p:nvPr>
            <p:ph idx="3" type="subTitle"/>
          </p:nvPr>
        </p:nvSpPr>
        <p:spPr>
          <a:xfrm>
            <a:off x="3047750" y="305655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3" name="Google Shape;163;p54"/>
          <p:cNvSpPr txBox="1"/>
          <p:nvPr>
            <p:ph idx="4" type="subTitle"/>
          </p:nvPr>
        </p:nvSpPr>
        <p:spPr>
          <a:xfrm>
            <a:off x="3047750" y="360167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4" name="Google Shape;164;p54"/>
          <p:cNvSpPr txBox="1"/>
          <p:nvPr>
            <p:ph idx="5" type="subTitle"/>
          </p:nvPr>
        </p:nvSpPr>
        <p:spPr>
          <a:xfrm>
            <a:off x="3047750" y="2511425"/>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5" name="Google Shape;165;p54"/>
          <p:cNvSpPr txBox="1"/>
          <p:nvPr>
            <p:ph idx="6" type="subTitle"/>
          </p:nvPr>
        </p:nvSpPr>
        <p:spPr>
          <a:xfrm>
            <a:off x="3047750" y="4146800"/>
            <a:ext cx="49233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54"/>
          <p:cNvSpPr txBox="1"/>
          <p:nvPr>
            <p:ph idx="7" type="subTitle"/>
          </p:nvPr>
        </p:nvSpPr>
        <p:spPr>
          <a:xfrm>
            <a:off x="1172950" y="1421175"/>
            <a:ext cx="1874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67" name="Google Shape;167;p54"/>
          <p:cNvSpPr txBox="1"/>
          <p:nvPr>
            <p:ph idx="8" type="subTitle"/>
          </p:nvPr>
        </p:nvSpPr>
        <p:spPr>
          <a:xfrm>
            <a:off x="1172950" y="1966300"/>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68" name="Google Shape;168;p54"/>
          <p:cNvSpPr txBox="1"/>
          <p:nvPr>
            <p:ph idx="9" type="subTitle"/>
          </p:nvPr>
        </p:nvSpPr>
        <p:spPr>
          <a:xfrm>
            <a:off x="1172950" y="2511425"/>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69" name="Google Shape;169;p54"/>
          <p:cNvSpPr txBox="1"/>
          <p:nvPr>
            <p:ph idx="13" type="subTitle"/>
          </p:nvPr>
        </p:nvSpPr>
        <p:spPr>
          <a:xfrm>
            <a:off x="1172950" y="3056550"/>
            <a:ext cx="18747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0" name="Google Shape;170;p54"/>
          <p:cNvSpPr txBox="1"/>
          <p:nvPr>
            <p:ph idx="14" type="subTitle"/>
          </p:nvPr>
        </p:nvSpPr>
        <p:spPr>
          <a:xfrm>
            <a:off x="1172950" y="3601675"/>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sp>
        <p:nvSpPr>
          <p:cNvPr id="171" name="Google Shape;171;p54"/>
          <p:cNvSpPr txBox="1"/>
          <p:nvPr>
            <p:ph idx="15" type="subTitle"/>
          </p:nvPr>
        </p:nvSpPr>
        <p:spPr>
          <a:xfrm>
            <a:off x="1172950" y="4146800"/>
            <a:ext cx="187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hivo SemiBold"/>
              <a:buNone/>
              <a:defRPr b="1" sz="1800">
                <a:solidFill>
                  <a:schemeClr val="dk1"/>
                </a:solidFill>
                <a:latin typeface="Chivo"/>
                <a:ea typeface="Chivo"/>
                <a:cs typeface="Chivo"/>
                <a:sym typeface="Chivo"/>
              </a:defRPr>
            </a:lvl1pPr>
            <a:lvl2pPr lvl="1"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p:txBody>
      </p:sp>
      <p:grpSp>
        <p:nvGrpSpPr>
          <p:cNvPr id="172" name="Google Shape;172;p54"/>
          <p:cNvGrpSpPr/>
          <p:nvPr/>
        </p:nvGrpSpPr>
        <p:grpSpPr>
          <a:xfrm>
            <a:off x="0" y="236950"/>
            <a:ext cx="8859700" cy="0"/>
            <a:chOff x="0" y="236950"/>
            <a:chExt cx="8859700" cy="0"/>
          </a:xfrm>
        </p:grpSpPr>
        <p:cxnSp>
          <p:nvCxnSpPr>
            <p:cNvPr id="173" name="Google Shape;173;p54"/>
            <p:cNvCxnSpPr/>
            <p:nvPr/>
          </p:nvCxnSpPr>
          <p:spPr>
            <a:xfrm>
              <a:off x="0" y="236950"/>
              <a:ext cx="8349900" cy="0"/>
            </a:xfrm>
            <a:prstGeom prst="straightConnector1">
              <a:avLst/>
            </a:prstGeom>
            <a:noFill/>
            <a:ln cap="flat" cmpd="sng" w="9525">
              <a:solidFill>
                <a:schemeClr val="dk1"/>
              </a:solidFill>
              <a:prstDash val="solid"/>
              <a:round/>
              <a:headEnd len="sm" w="sm" type="none"/>
              <a:tailEnd len="sm" w="sm" type="none"/>
            </a:ln>
          </p:spPr>
        </p:cxnSp>
        <p:cxnSp>
          <p:nvCxnSpPr>
            <p:cNvPr id="174" name="Google Shape;174;p54"/>
            <p:cNvCxnSpPr/>
            <p:nvPr/>
          </p:nvCxnSpPr>
          <p:spPr>
            <a:xfrm>
              <a:off x="8405325" y="236950"/>
              <a:ext cx="276000" cy="0"/>
            </a:xfrm>
            <a:prstGeom prst="straightConnector1">
              <a:avLst/>
            </a:prstGeom>
            <a:noFill/>
            <a:ln cap="flat" cmpd="sng" w="9525">
              <a:solidFill>
                <a:schemeClr val="dk1"/>
              </a:solidFill>
              <a:prstDash val="solid"/>
              <a:round/>
              <a:headEnd len="sm" w="sm" type="none"/>
              <a:tailEnd len="sm" w="sm" type="none"/>
            </a:ln>
          </p:spPr>
        </p:cxnSp>
        <p:cxnSp>
          <p:nvCxnSpPr>
            <p:cNvPr id="175" name="Google Shape;175;p54"/>
            <p:cNvCxnSpPr/>
            <p:nvPr/>
          </p:nvCxnSpPr>
          <p:spPr>
            <a:xfrm>
              <a:off x="8721700" y="236950"/>
              <a:ext cx="138000" cy="0"/>
            </a:xfrm>
            <a:prstGeom prst="straightConnector1">
              <a:avLst/>
            </a:prstGeom>
            <a:noFill/>
            <a:ln cap="flat" cmpd="sng" w="9525">
              <a:solidFill>
                <a:schemeClr val="dk1"/>
              </a:solidFill>
              <a:prstDash val="solid"/>
              <a:round/>
              <a:headEnd len="sm" w="sm" type="none"/>
              <a:tailEnd len="sm" w="sm" type="none"/>
            </a:ln>
          </p:spPr>
        </p:cxnSp>
      </p:grpSp>
      <p:grpSp>
        <p:nvGrpSpPr>
          <p:cNvPr id="176" name="Google Shape;176;p54"/>
          <p:cNvGrpSpPr/>
          <p:nvPr/>
        </p:nvGrpSpPr>
        <p:grpSpPr>
          <a:xfrm>
            <a:off x="-376476" y="528300"/>
            <a:ext cx="10612325" cy="5510375"/>
            <a:chOff x="-376476" y="528300"/>
            <a:chExt cx="10612325" cy="5510375"/>
          </a:xfrm>
        </p:grpSpPr>
        <p:pic>
          <p:nvPicPr>
            <p:cNvPr id="177" name="Google Shape;177;p54"/>
            <p:cNvPicPr preferRelativeResize="0"/>
            <p:nvPr/>
          </p:nvPicPr>
          <p:blipFill rotWithShape="1">
            <a:blip r:embed="rId3">
              <a:alphaModFix amt="70000"/>
            </a:blip>
            <a:srcRect b="28195" l="30644" r="30644" t="28195"/>
            <a:stretch/>
          </p:blipFill>
          <p:spPr>
            <a:xfrm>
              <a:off x="8244750" y="528300"/>
              <a:ext cx="1991099" cy="2242949"/>
            </a:xfrm>
            <a:prstGeom prst="rect">
              <a:avLst/>
            </a:prstGeom>
            <a:noFill/>
            <a:ln>
              <a:noFill/>
            </a:ln>
          </p:spPr>
        </p:pic>
        <p:pic>
          <p:nvPicPr>
            <p:cNvPr id="178" name="Google Shape;178;p54"/>
            <p:cNvPicPr preferRelativeResize="0"/>
            <p:nvPr/>
          </p:nvPicPr>
          <p:blipFill rotWithShape="1">
            <a:blip r:embed="rId3">
              <a:alphaModFix amt="70000"/>
            </a:blip>
            <a:srcRect b="28195" l="30644" r="30644" t="28195"/>
            <a:stretch/>
          </p:blipFill>
          <p:spPr>
            <a:xfrm>
              <a:off x="6778525" y="4604000"/>
              <a:ext cx="1273574" cy="1434675"/>
            </a:xfrm>
            <a:prstGeom prst="rect">
              <a:avLst/>
            </a:prstGeom>
            <a:noFill/>
            <a:ln>
              <a:noFill/>
            </a:ln>
          </p:spPr>
        </p:pic>
        <p:pic>
          <p:nvPicPr>
            <p:cNvPr id="179" name="Google Shape;179;p54"/>
            <p:cNvPicPr preferRelativeResize="0"/>
            <p:nvPr/>
          </p:nvPicPr>
          <p:blipFill rotWithShape="1">
            <a:blip r:embed="rId3">
              <a:alphaModFix amt="70000"/>
            </a:blip>
            <a:srcRect b="28195" l="30644" r="30644" t="28195"/>
            <a:stretch/>
          </p:blipFill>
          <p:spPr>
            <a:xfrm>
              <a:off x="-376476" y="2968625"/>
              <a:ext cx="704824" cy="7939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4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
          <p:cNvSpPr txBox="1"/>
          <p:nvPr>
            <p:ph type="ctrTitle"/>
          </p:nvPr>
        </p:nvSpPr>
        <p:spPr>
          <a:xfrm>
            <a:off x="824000" y="1613813"/>
            <a:ext cx="4255500" cy="187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700"/>
              <a:buNone/>
            </a:pPr>
            <a:r>
              <a:rPr lang="en" sz="3500"/>
              <a:t>NAME : S.S.DHANYA</a:t>
            </a:r>
            <a:endParaRPr sz="3500"/>
          </a:p>
        </p:txBody>
      </p:sp>
      <p:sp>
        <p:nvSpPr>
          <p:cNvPr id="493" name="Google Shape;493;p1"/>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3 YEAR B.E. CSE</a:t>
            </a:r>
            <a:endParaRPr/>
          </a:p>
          <a:p>
            <a:pPr indent="0" lvl="0" marL="0" rtl="0" algn="l">
              <a:lnSpc>
                <a:spcPct val="100000"/>
              </a:lnSpc>
              <a:spcBef>
                <a:spcPts val="0"/>
              </a:spcBef>
              <a:spcAft>
                <a:spcPts val="0"/>
              </a:spcAft>
              <a:buSzPts val="1600"/>
              <a:buNone/>
            </a:pPr>
            <a:r>
              <a:rPr lang="en"/>
              <a:t>REG NO: 211521105037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
          <p:cNvSpPr txBox="1"/>
          <p:nvPr>
            <p:ph type="title"/>
          </p:nvPr>
        </p:nvSpPr>
        <p:spPr>
          <a:xfrm>
            <a:off x="-9160225" y="-1953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p:txBody>
      </p:sp>
      <p:sp>
        <p:nvSpPr>
          <p:cNvPr id="597" name="Google Shape;597;p10"/>
          <p:cNvSpPr/>
          <p:nvPr/>
        </p:nvSpPr>
        <p:spPr>
          <a:xfrm>
            <a:off x="165072" y="217573"/>
            <a:ext cx="454113" cy="457199"/>
          </a:xfrm>
          <a:custGeom>
            <a:rect b="b" l="l" r="r" t="t"/>
            <a:pathLst>
              <a:path extrusionOk="0" h="2168" w="2166">
                <a:moveTo>
                  <a:pt x="2067" y="984"/>
                </a:moveTo>
                <a:lnTo>
                  <a:pt x="2067" y="984"/>
                </a:lnTo>
                <a:cubicBezTo>
                  <a:pt x="2122" y="984"/>
                  <a:pt x="2166" y="940"/>
                  <a:pt x="2166" y="889"/>
                </a:cubicBezTo>
                <a:cubicBezTo>
                  <a:pt x="2166" y="804"/>
                  <a:pt x="2067" y="760"/>
                  <a:pt x="2005" y="812"/>
                </a:cubicBezTo>
                <a:cubicBezTo>
                  <a:pt x="1858" y="724"/>
                  <a:pt x="1858" y="724"/>
                  <a:pt x="1858" y="724"/>
                </a:cubicBezTo>
                <a:cubicBezTo>
                  <a:pt x="1866" y="702"/>
                  <a:pt x="1866" y="680"/>
                  <a:pt x="1858" y="658"/>
                </a:cubicBezTo>
                <a:cubicBezTo>
                  <a:pt x="2005" y="570"/>
                  <a:pt x="2005" y="570"/>
                  <a:pt x="2005" y="570"/>
                </a:cubicBezTo>
                <a:cubicBezTo>
                  <a:pt x="2067" y="621"/>
                  <a:pt x="2166" y="577"/>
                  <a:pt x="2166" y="493"/>
                </a:cubicBezTo>
                <a:cubicBezTo>
                  <a:pt x="2166" y="438"/>
                  <a:pt x="2122" y="394"/>
                  <a:pt x="2067" y="394"/>
                </a:cubicBezTo>
                <a:cubicBezTo>
                  <a:pt x="2005" y="394"/>
                  <a:pt x="1957" y="452"/>
                  <a:pt x="1972" y="515"/>
                </a:cubicBezTo>
                <a:cubicBezTo>
                  <a:pt x="1818" y="606"/>
                  <a:pt x="1818" y="606"/>
                  <a:pt x="1818" y="606"/>
                </a:cubicBezTo>
                <a:cubicBezTo>
                  <a:pt x="1811" y="603"/>
                  <a:pt x="1800" y="599"/>
                  <a:pt x="1800" y="599"/>
                </a:cubicBezTo>
                <a:cubicBezTo>
                  <a:pt x="1800" y="390"/>
                  <a:pt x="1800" y="390"/>
                  <a:pt x="1800" y="390"/>
                </a:cubicBezTo>
                <a:cubicBezTo>
                  <a:pt x="1800" y="390"/>
                  <a:pt x="1862" y="339"/>
                  <a:pt x="1862" y="295"/>
                </a:cubicBezTo>
                <a:cubicBezTo>
                  <a:pt x="1862" y="244"/>
                  <a:pt x="1818" y="200"/>
                  <a:pt x="1763" y="200"/>
                </a:cubicBezTo>
                <a:cubicBezTo>
                  <a:pt x="1701" y="200"/>
                  <a:pt x="1657" y="254"/>
                  <a:pt x="1668" y="317"/>
                </a:cubicBezTo>
                <a:cubicBezTo>
                  <a:pt x="1635" y="335"/>
                  <a:pt x="1635" y="335"/>
                  <a:pt x="1635" y="335"/>
                </a:cubicBezTo>
                <a:cubicBezTo>
                  <a:pt x="1620" y="346"/>
                  <a:pt x="1613" y="364"/>
                  <a:pt x="1624" y="379"/>
                </a:cubicBezTo>
                <a:cubicBezTo>
                  <a:pt x="1631" y="394"/>
                  <a:pt x="1649" y="401"/>
                  <a:pt x="1668" y="390"/>
                </a:cubicBezTo>
                <a:cubicBezTo>
                  <a:pt x="1701" y="372"/>
                  <a:pt x="1701" y="372"/>
                  <a:pt x="1701" y="372"/>
                </a:cubicBezTo>
                <a:cubicBezTo>
                  <a:pt x="1712" y="379"/>
                  <a:pt x="1734" y="390"/>
                  <a:pt x="1734" y="390"/>
                </a:cubicBezTo>
                <a:cubicBezTo>
                  <a:pt x="1734" y="599"/>
                  <a:pt x="1734" y="599"/>
                  <a:pt x="1734" y="599"/>
                </a:cubicBezTo>
                <a:cubicBezTo>
                  <a:pt x="1716" y="603"/>
                  <a:pt x="1701" y="614"/>
                  <a:pt x="1690" y="625"/>
                </a:cubicBezTo>
                <a:cubicBezTo>
                  <a:pt x="1510" y="515"/>
                  <a:pt x="1510" y="515"/>
                  <a:pt x="1510" y="515"/>
                </a:cubicBezTo>
                <a:cubicBezTo>
                  <a:pt x="1510" y="504"/>
                  <a:pt x="1510" y="493"/>
                  <a:pt x="1510" y="485"/>
                </a:cubicBezTo>
                <a:cubicBezTo>
                  <a:pt x="1547" y="464"/>
                  <a:pt x="1547" y="464"/>
                  <a:pt x="1547" y="464"/>
                </a:cubicBezTo>
                <a:cubicBezTo>
                  <a:pt x="1561" y="452"/>
                  <a:pt x="1569" y="434"/>
                  <a:pt x="1558" y="420"/>
                </a:cubicBezTo>
                <a:cubicBezTo>
                  <a:pt x="1550" y="405"/>
                  <a:pt x="1532" y="397"/>
                  <a:pt x="1514" y="408"/>
                </a:cubicBezTo>
                <a:cubicBezTo>
                  <a:pt x="1484" y="427"/>
                  <a:pt x="1484" y="427"/>
                  <a:pt x="1484" y="427"/>
                </a:cubicBezTo>
                <a:cubicBezTo>
                  <a:pt x="1473" y="416"/>
                  <a:pt x="1459" y="405"/>
                  <a:pt x="1444" y="401"/>
                </a:cubicBezTo>
                <a:cubicBezTo>
                  <a:pt x="1444" y="192"/>
                  <a:pt x="1444" y="192"/>
                  <a:pt x="1444" y="192"/>
                </a:cubicBezTo>
                <a:cubicBezTo>
                  <a:pt x="1488" y="177"/>
                  <a:pt x="1517" y="133"/>
                  <a:pt x="1510" y="82"/>
                </a:cubicBezTo>
                <a:cubicBezTo>
                  <a:pt x="1503" y="38"/>
                  <a:pt x="1466" y="5"/>
                  <a:pt x="1422" y="1"/>
                </a:cubicBezTo>
                <a:cubicBezTo>
                  <a:pt x="1356" y="-6"/>
                  <a:pt x="1301" y="56"/>
                  <a:pt x="1316" y="119"/>
                </a:cubicBezTo>
                <a:cubicBezTo>
                  <a:pt x="1147" y="221"/>
                  <a:pt x="1147" y="221"/>
                  <a:pt x="1147" y="221"/>
                </a:cubicBezTo>
                <a:cubicBezTo>
                  <a:pt x="1110" y="192"/>
                  <a:pt x="1056" y="192"/>
                  <a:pt x="1019" y="221"/>
                </a:cubicBezTo>
                <a:cubicBezTo>
                  <a:pt x="850" y="119"/>
                  <a:pt x="850" y="119"/>
                  <a:pt x="850" y="119"/>
                </a:cubicBezTo>
                <a:cubicBezTo>
                  <a:pt x="865" y="53"/>
                  <a:pt x="806" y="-10"/>
                  <a:pt x="733" y="1"/>
                </a:cubicBezTo>
                <a:cubicBezTo>
                  <a:pt x="696" y="9"/>
                  <a:pt x="663" y="42"/>
                  <a:pt x="656" y="78"/>
                </a:cubicBezTo>
                <a:cubicBezTo>
                  <a:pt x="645" y="130"/>
                  <a:pt x="674" y="177"/>
                  <a:pt x="722" y="192"/>
                </a:cubicBezTo>
                <a:cubicBezTo>
                  <a:pt x="722" y="405"/>
                  <a:pt x="722" y="405"/>
                  <a:pt x="722" y="405"/>
                </a:cubicBezTo>
                <a:cubicBezTo>
                  <a:pt x="707" y="408"/>
                  <a:pt x="692" y="416"/>
                  <a:pt x="681" y="430"/>
                </a:cubicBezTo>
                <a:cubicBezTo>
                  <a:pt x="498" y="320"/>
                  <a:pt x="498" y="320"/>
                  <a:pt x="498" y="320"/>
                </a:cubicBezTo>
                <a:cubicBezTo>
                  <a:pt x="509" y="254"/>
                  <a:pt x="458" y="196"/>
                  <a:pt x="392" y="203"/>
                </a:cubicBezTo>
                <a:cubicBezTo>
                  <a:pt x="348" y="207"/>
                  <a:pt x="308" y="244"/>
                  <a:pt x="304" y="288"/>
                </a:cubicBezTo>
                <a:cubicBezTo>
                  <a:pt x="300" y="335"/>
                  <a:pt x="329" y="379"/>
                  <a:pt x="370" y="394"/>
                </a:cubicBezTo>
                <a:cubicBezTo>
                  <a:pt x="370" y="599"/>
                  <a:pt x="370" y="599"/>
                  <a:pt x="370" y="599"/>
                </a:cubicBezTo>
                <a:cubicBezTo>
                  <a:pt x="362" y="603"/>
                  <a:pt x="355" y="606"/>
                  <a:pt x="348" y="610"/>
                </a:cubicBezTo>
                <a:cubicBezTo>
                  <a:pt x="194" y="518"/>
                  <a:pt x="194" y="518"/>
                  <a:pt x="194" y="518"/>
                </a:cubicBezTo>
                <a:cubicBezTo>
                  <a:pt x="208" y="456"/>
                  <a:pt x="161" y="397"/>
                  <a:pt x="95" y="397"/>
                </a:cubicBezTo>
                <a:cubicBezTo>
                  <a:pt x="40" y="401"/>
                  <a:pt x="-4" y="452"/>
                  <a:pt x="3" y="508"/>
                </a:cubicBezTo>
                <a:cubicBezTo>
                  <a:pt x="10" y="584"/>
                  <a:pt x="102" y="621"/>
                  <a:pt x="161" y="570"/>
                </a:cubicBezTo>
                <a:cubicBezTo>
                  <a:pt x="311" y="658"/>
                  <a:pt x="311" y="658"/>
                  <a:pt x="311" y="658"/>
                </a:cubicBezTo>
                <a:cubicBezTo>
                  <a:pt x="300" y="680"/>
                  <a:pt x="300" y="705"/>
                  <a:pt x="308" y="724"/>
                </a:cubicBezTo>
                <a:cubicBezTo>
                  <a:pt x="161" y="815"/>
                  <a:pt x="161" y="815"/>
                  <a:pt x="161" y="815"/>
                </a:cubicBezTo>
                <a:cubicBezTo>
                  <a:pt x="98" y="760"/>
                  <a:pt x="0" y="804"/>
                  <a:pt x="0" y="889"/>
                </a:cubicBezTo>
                <a:cubicBezTo>
                  <a:pt x="0" y="973"/>
                  <a:pt x="98" y="1017"/>
                  <a:pt x="164" y="962"/>
                </a:cubicBezTo>
                <a:cubicBezTo>
                  <a:pt x="308" y="1050"/>
                  <a:pt x="308" y="1050"/>
                  <a:pt x="308" y="1050"/>
                </a:cubicBezTo>
                <a:cubicBezTo>
                  <a:pt x="300" y="1072"/>
                  <a:pt x="304" y="1098"/>
                  <a:pt x="311" y="1120"/>
                </a:cubicBezTo>
                <a:cubicBezTo>
                  <a:pt x="164" y="1208"/>
                  <a:pt x="164" y="1208"/>
                  <a:pt x="164" y="1208"/>
                </a:cubicBezTo>
                <a:cubicBezTo>
                  <a:pt x="98" y="1153"/>
                  <a:pt x="0" y="1197"/>
                  <a:pt x="0" y="1281"/>
                </a:cubicBezTo>
                <a:cubicBezTo>
                  <a:pt x="0" y="1362"/>
                  <a:pt x="98" y="1409"/>
                  <a:pt x="161" y="1354"/>
                </a:cubicBezTo>
                <a:cubicBezTo>
                  <a:pt x="308" y="1442"/>
                  <a:pt x="308" y="1442"/>
                  <a:pt x="308" y="1442"/>
                </a:cubicBezTo>
                <a:cubicBezTo>
                  <a:pt x="300" y="1464"/>
                  <a:pt x="300" y="1490"/>
                  <a:pt x="311" y="1508"/>
                </a:cubicBezTo>
                <a:cubicBezTo>
                  <a:pt x="161" y="1600"/>
                  <a:pt x="161" y="1600"/>
                  <a:pt x="161" y="1600"/>
                </a:cubicBezTo>
                <a:cubicBezTo>
                  <a:pt x="142" y="1582"/>
                  <a:pt x="117" y="1574"/>
                  <a:pt x="91" y="1574"/>
                </a:cubicBezTo>
                <a:cubicBezTo>
                  <a:pt x="44" y="1578"/>
                  <a:pt x="7" y="1615"/>
                  <a:pt x="3" y="1662"/>
                </a:cubicBezTo>
                <a:cubicBezTo>
                  <a:pt x="-4" y="1721"/>
                  <a:pt x="40" y="1772"/>
                  <a:pt x="98" y="1772"/>
                </a:cubicBezTo>
                <a:cubicBezTo>
                  <a:pt x="161" y="1772"/>
                  <a:pt x="208" y="1714"/>
                  <a:pt x="194" y="1651"/>
                </a:cubicBezTo>
                <a:cubicBezTo>
                  <a:pt x="348" y="1560"/>
                  <a:pt x="348" y="1560"/>
                  <a:pt x="348" y="1560"/>
                </a:cubicBezTo>
                <a:cubicBezTo>
                  <a:pt x="355" y="1563"/>
                  <a:pt x="362" y="1567"/>
                  <a:pt x="370" y="1571"/>
                </a:cubicBezTo>
                <a:cubicBezTo>
                  <a:pt x="370" y="1776"/>
                  <a:pt x="370" y="1776"/>
                  <a:pt x="370" y="1776"/>
                </a:cubicBezTo>
                <a:cubicBezTo>
                  <a:pt x="329" y="1791"/>
                  <a:pt x="300" y="1831"/>
                  <a:pt x="304" y="1879"/>
                </a:cubicBezTo>
                <a:cubicBezTo>
                  <a:pt x="308" y="1926"/>
                  <a:pt x="348" y="1963"/>
                  <a:pt x="392" y="1967"/>
                </a:cubicBezTo>
                <a:cubicBezTo>
                  <a:pt x="458" y="1970"/>
                  <a:pt x="509" y="1911"/>
                  <a:pt x="498" y="1849"/>
                </a:cubicBezTo>
                <a:cubicBezTo>
                  <a:pt x="681" y="1739"/>
                  <a:pt x="681" y="1739"/>
                  <a:pt x="681" y="1739"/>
                </a:cubicBezTo>
                <a:cubicBezTo>
                  <a:pt x="692" y="1750"/>
                  <a:pt x="707" y="1761"/>
                  <a:pt x="722" y="1765"/>
                </a:cubicBezTo>
                <a:cubicBezTo>
                  <a:pt x="722" y="1974"/>
                  <a:pt x="722" y="1974"/>
                  <a:pt x="722" y="1974"/>
                </a:cubicBezTo>
                <a:cubicBezTo>
                  <a:pt x="674" y="1989"/>
                  <a:pt x="641" y="2036"/>
                  <a:pt x="652" y="2087"/>
                </a:cubicBezTo>
                <a:cubicBezTo>
                  <a:pt x="660" y="2128"/>
                  <a:pt x="696" y="2161"/>
                  <a:pt x="736" y="2165"/>
                </a:cubicBezTo>
                <a:cubicBezTo>
                  <a:pt x="806" y="2175"/>
                  <a:pt x="861" y="2113"/>
                  <a:pt x="846" y="2047"/>
                </a:cubicBezTo>
                <a:cubicBezTo>
                  <a:pt x="1019" y="1945"/>
                  <a:pt x="1019" y="1945"/>
                  <a:pt x="1019" y="1945"/>
                </a:cubicBezTo>
                <a:cubicBezTo>
                  <a:pt x="1056" y="1978"/>
                  <a:pt x="1107" y="1978"/>
                  <a:pt x="1147" y="1945"/>
                </a:cubicBezTo>
                <a:cubicBezTo>
                  <a:pt x="1316" y="2047"/>
                  <a:pt x="1316" y="2047"/>
                  <a:pt x="1316" y="2047"/>
                </a:cubicBezTo>
                <a:cubicBezTo>
                  <a:pt x="1301" y="2113"/>
                  <a:pt x="1356" y="2172"/>
                  <a:pt x="1422" y="2168"/>
                </a:cubicBezTo>
                <a:cubicBezTo>
                  <a:pt x="1466" y="2165"/>
                  <a:pt x="1503" y="2128"/>
                  <a:pt x="1510" y="2084"/>
                </a:cubicBezTo>
                <a:cubicBezTo>
                  <a:pt x="1517" y="2036"/>
                  <a:pt x="1488" y="1989"/>
                  <a:pt x="1444" y="1974"/>
                </a:cubicBezTo>
                <a:cubicBezTo>
                  <a:pt x="1444" y="1769"/>
                  <a:pt x="1444" y="1769"/>
                  <a:pt x="1444" y="1769"/>
                </a:cubicBezTo>
                <a:cubicBezTo>
                  <a:pt x="1459" y="1765"/>
                  <a:pt x="1473" y="1754"/>
                  <a:pt x="1484" y="1743"/>
                </a:cubicBezTo>
                <a:cubicBezTo>
                  <a:pt x="1668" y="1853"/>
                  <a:pt x="1668" y="1853"/>
                  <a:pt x="1668" y="1853"/>
                </a:cubicBezTo>
                <a:cubicBezTo>
                  <a:pt x="1653" y="1915"/>
                  <a:pt x="1708" y="1974"/>
                  <a:pt x="1774" y="1970"/>
                </a:cubicBezTo>
                <a:cubicBezTo>
                  <a:pt x="1818" y="1967"/>
                  <a:pt x="1855" y="1930"/>
                  <a:pt x="1862" y="1882"/>
                </a:cubicBezTo>
                <a:cubicBezTo>
                  <a:pt x="1866" y="1835"/>
                  <a:pt x="1836" y="1794"/>
                  <a:pt x="1796" y="1780"/>
                </a:cubicBezTo>
                <a:cubicBezTo>
                  <a:pt x="1796" y="1571"/>
                  <a:pt x="1796" y="1571"/>
                  <a:pt x="1796" y="1571"/>
                </a:cubicBezTo>
                <a:cubicBezTo>
                  <a:pt x="1796" y="1571"/>
                  <a:pt x="1811" y="1567"/>
                  <a:pt x="1818" y="1560"/>
                </a:cubicBezTo>
                <a:cubicBezTo>
                  <a:pt x="1972" y="1655"/>
                  <a:pt x="1972" y="1655"/>
                  <a:pt x="1972" y="1655"/>
                </a:cubicBezTo>
                <a:cubicBezTo>
                  <a:pt x="1957" y="1717"/>
                  <a:pt x="2005" y="1772"/>
                  <a:pt x="2067" y="1772"/>
                </a:cubicBezTo>
                <a:cubicBezTo>
                  <a:pt x="2122" y="1772"/>
                  <a:pt x="2166" y="1728"/>
                  <a:pt x="2166" y="1677"/>
                </a:cubicBezTo>
                <a:cubicBezTo>
                  <a:pt x="2166" y="1593"/>
                  <a:pt x="2067" y="1545"/>
                  <a:pt x="2005" y="1600"/>
                </a:cubicBezTo>
                <a:cubicBezTo>
                  <a:pt x="1858" y="1512"/>
                  <a:pt x="1858" y="1512"/>
                  <a:pt x="1858" y="1512"/>
                </a:cubicBezTo>
                <a:cubicBezTo>
                  <a:pt x="1866" y="1490"/>
                  <a:pt x="1866" y="1464"/>
                  <a:pt x="1858" y="1446"/>
                </a:cubicBezTo>
                <a:cubicBezTo>
                  <a:pt x="2005" y="1354"/>
                  <a:pt x="2005" y="1354"/>
                  <a:pt x="2005" y="1354"/>
                </a:cubicBezTo>
                <a:cubicBezTo>
                  <a:pt x="2067" y="1409"/>
                  <a:pt x="2166" y="1365"/>
                  <a:pt x="2166" y="1281"/>
                </a:cubicBezTo>
                <a:cubicBezTo>
                  <a:pt x="2166" y="1197"/>
                  <a:pt x="2067" y="1153"/>
                  <a:pt x="2005" y="1208"/>
                </a:cubicBezTo>
                <a:cubicBezTo>
                  <a:pt x="1855" y="1120"/>
                  <a:pt x="1855" y="1120"/>
                  <a:pt x="1855" y="1120"/>
                </a:cubicBezTo>
                <a:cubicBezTo>
                  <a:pt x="1866" y="1098"/>
                  <a:pt x="1866" y="1072"/>
                  <a:pt x="1858" y="1050"/>
                </a:cubicBezTo>
                <a:cubicBezTo>
                  <a:pt x="2005" y="962"/>
                  <a:pt x="2005" y="962"/>
                  <a:pt x="2005" y="962"/>
                </a:cubicBezTo>
                <a:cubicBezTo>
                  <a:pt x="2020" y="977"/>
                  <a:pt x="2045" y="984"/>
                  <a:pt x="2067" y="984"/>
                </a:cubicBezTo>
                <a:moveTo>
                  <a:pt x="1972" y="1303"/>
                </a:moveTo>
                <a:lnTo>
                  <a:pt x="1972" y="1303"/>
                </a:lnTo>
                <a:cubicBezTo>
                  <a:pt x="1814" y="1395"/>
                  <a:pt x="1814" y="1395"/>
                  <a:pt x="1814" y="1395"/>
                </a:cubicBezTo>
                <a:cubicBezTo>
                  <a:pt x="1811" y="1391"/>
                  <a:pt x="1804" y="1387"/>
                  <a:pt x="1796" y="1384"/>
                </a:cubicBezTo>
                <a:cubicBezTo>
                  <a:pt x="1796" y="1171"/>
                  <a:pt x="1796" y="1171"/>
                  <a:pt x="1796" y="1171"/>
                </a:cubicBezTo>
                <a:cubicBezTo>
                  <a:pt x="1800" y="1171"/>
                  <a:pt x="1807" y="1167"/>
                  <a:pt x="1811" y="1167"/>
                </a:cubicBezTo>
                <a:cubicBezTo>
                  <a:pt x="1972" y="1263"/>
                  <a:pt x="1972" y="1263"/>
                  <a:pt x="1972" y="1263"/>
                </a:cubicBezTo>
                <a:cubicBezTo>
                  <a:pt x="1968" y="1274"/>
                  <a:pt x="1968" y="1288"/>
                  <a:pt x="1972" y="1303"/>
                </a:cubicBezTo>
                <a:moveTo>
                  <a:pt x="1411" y="1710"/>
                </a:moveTo>
                <a:lnTo>
                  <a:pt x="1411" y="1710"/>
                </a:lnTo>
                <a:cubicBezTo>
                  <a:pt x="1393" y="1710"/>
                  <a:pt x="1378" y="1695"/>
                  <a:pt x="1378" y="1677"/>
                </a:cubicBezTo>
                <a:cubicBezTo>
                  <a:pt x="1378" y="1655"/>
                  <a:pt x="1393" y="1640"/>
                  <a:pt x="1411" y="1640"/>
                </a:cubicBezTo>
                <a:cubicBezTo>
                  <a:pt x="1429" y="1640"/>
                  <a:pt x="1448" y="1655"/>
                  <a:pt x="1448" y="1677"/>
                </a:cubicBezTo>
                <a:cubicBezTo>
                  <a:pt x="1448" y="1695"/>
                  <a:pt x="1429" y="1710"/>
                  <a:pt x="1411" y="1710"/>
                </a:cubicBezTo>
                <a:moveTo>
                  <a:pt x="1349" y="1992"/>
                </a:moveTo>
                <a:lnTo>
                  <a:pt x="1349" y="1992"/>
                </a:lnTo>
                <a:cubicBezTo>
                  <a:pt x="1180" y="1893"/>
                  <a:pt x="1180" y="1893"/>
                  <a:pt x="1180" y="1893"/>
                </a:cubicBezTo>
                <a:cubicBezTo>
                  <a:pt x="1184" y="1879"/>
                  <a:pt x="1184" y="1864"/>
                  <a:pt x="1180" y="1849"/>
                </a:cubicBezTo>
                <a:cubicBezTo>
                  <a:pt x="1349" y="1750"/>
                  <a:pt x="1349" y="1750"/>
                  <a:pt x="1349" y="1750"/>
                </a:cubicBezTo>
                <a:cubicBezTo>
                  <a:pt x="1356" y="1758"/>
                  <a:pt x="1367" y="1765"/>
                  <a:pt x="1382" y="1769"/>
                </a:cubicBezTo>
                <a:cubicBezTo>
                  <a:pt x="1382" y="1978"/>
                  <a:pt x="1382" y="1978"/>
                  <a:pt x="1382" y="1978"/>
                </a:cubicBezTo>
                <a:cubicBezTo>
                  <a:pt x="1371" y="1981"/>
                  <a:pt x="1360" y="1985"/>
                  <a:pt x="1349" y="1992"/>
                </a:cubicBezTo>
                <a:moveTo>
                  <a:pt x="194" y="1263"/>
                </a:moveTo>
                <a:lnTo>
                  <a:pt x="194" y="1263"/>
                </a:lnTo>
                <a:cubicBezTo>
                  <a:pt x="355" y="1167"/>
                  <a:pt x="355" y="1167"/>
                  <a:pt x="355" y="1167"/>
                </a:cubicBezTo>
                <a:cubicBezTo>
                  <a:pt x="359" y="1167"/>
                  <a:pt x="366" y="1171"/>
                  <a:pt x="370" y="1171"/>
                </a:cubicBezTo>
                <a:cubicBezTo>
                  <a:pt x="370" y="1384"/>
                  <a:pt x="370" y="1384"/>
                  <a:pt x="370" y="1384"/>
                </a:cubicBezTo>
                <a:cubicBezTo>
                  <a:pt x="362" y="1387"/>
                  <a:pt x="355" y="1391"/>
                  <a:pt x="348" y="1395"/>
                </a:cubicBezTo>
                <a:cubicBezTo>
                  <a:pt x="194" y="1303"/>
                  <a:pt x="194" y="1303"/>
                  <a:pt x="194" y="1303"/>
                </a:cubicBezTo>
                <a:cubicBezTo>
                  <a:pt x="197" y="1288"/>
                  <a:pt x="197" y="1274"/>
                  <a:pt x="194" y="1263"/>
                </a:cubicBezTo>
                <a:moveTo>
                  <a:pt x="194" y="867"/>
                </a:moveTo>
                <a:lnTo>
                  <a:pt x="194" y="867"/>
                </a:lnTo>
                <a:cubicBezTo>
                  <a:pt x="348" y="775"/>
                  <a:pt x="348" y="775"/>
                  <a:pt x="348" y="775"/>
                </a:cubicBezTo>
                <a:cubicBezTo>
                  <a:pt x="355" y="779"/>
                  <a:pt x="362" y="782"/>
                  <a:pt x="370" y="782"/>
                </a:cubicBezTo>
                <a:cubicBezTo>
                  <a:pt x="370" y="984"/>
                  <a:pt x="370" y="984"/>
                  <a:pt x="370" y="984"/>
                </a:cubicBezTo>
                <a:cubicBezTo>
                  <a:pt x="362" y="988"/>
                  <a:pt x="355" y="991"/>
                  <a:pt x="348" y="999"/>
                </a:cubicBezTo>
                <a:cubicBezTo>
                  <a:pt x="194" y="907"/>
                  <a:pt x="194" y="907"/>
                  <a:pt x="194" y="907"/>
                </a:cubicBezTo>
                <a:cubicBezTo>
                  <a:pt x="197" y="896"/>
                  <a:pt x="197" y="881"/>
                  <a:pt x="194" y="867"/>
                </a:cubicBezTo>
                <a:moveTo>
                  <a:pt x="755" y="460"/>
                </a:moveTo>
                <a:lnTo>
                  <a:pt x="755" y="460"/>
                </a:lnTo>
                <a:cubicBezTo>
                  <a:pt x="773" y="460"/>
                  <a:pt x="792" y="474"/>
                  <a:pt x="792" y="493"/>
                </a:cubicBezTo>
                <a:cubicBezTo>
                  <a:pt x="792" y="511"/>
                  <a:pt x="773" y="529"/>
                  <a:pt x="755" y="529"/>
                </a:cubicBezTo>
                <a:cubicBezTo>
                  <a:pt x="736" y="529"/>
                  <a:pt x="722" y="511"/>
                  <a:pt x="722" y="493"/>
                </a:cubicBezTo>
                <a:cubicBezTo>
                  <a:pt x="722" y="474"/>
                  <a:pt x="736" y="460"/>
                  <a:pt x="755" y="460"/>
                </a:cubicBezTo>
                <a:moveTo>
                  <a:pt x="821" y="174"/>
                </a:moveTo>
                <a:lnTo>
                  <a:pt x="821" y="174"/>
                </a:lnTo>
                <a:cubicBezTo>
                  <a:pt x="989" y="276"/>
                  <a:pt x="989" y="276"/>
                  <a:pt x="989" y="276"/>
                </a:cubicBezTo>
                <a:cubicBezTo>
                  <a:pt x="986" y="291"/>
                  <a:pt x="986" y="302"/>
                  <a:pt x="989" y="317"/>
                </a:cubicBezTo>
                <a:cubicBezTo>
                  <a:pt x="821" y="420"/>
                  <a:pt x="821" y="420"/>
                  <a:pt x="821" y="420"/>
                </a:cubicBezTo>
                <a:cubicBezTo>
                  <a:pt x="810" y="412"/>
                  <a:pt x="799" y="405"/>
                  <a:pt x="788" y="401"/>
                </a:cubicBezTo>
                <a:cubicBezTo>
                  <a:pt x="788" y="192"/>
                  <a:pt x="788" y="192"/>
                  <a:pt x="788" y="192"/>
                </a:cubicBezTo>
                <a:cubicBezTo>
                  <a:pt x="799" y="188"/>
                  <a:pt x="810" y="181"/>
                  <a:pt x="821" y="174"/>
                </a:cubicBezTo>
                <a:moveTo>
                  <a:pt x="1382" y="192"/>
                </a:moveTo>
                <a:lnTo>
                  <a:pt x="1382" y="192"/>
                </a:lnTo>
                <a:cubicBezTo>
                  <a:pt x="1382" y="401"/>
                  <a:pt x="1382" y="401"/>
                  <a:pt x="1382" y="401"/>
                </a:cubicBezTo>
                <a:cubicBezTo>
                  <a:pt x="1371" y="405"/>
                  <a:pt x="1360" y="412"/>
                  <a:pt x="1349" y="420"/>
                </a:cubicBezTo>
                <a:cubicBezTo>
                  <a:pt x="1180" y="317"/>
                  <a:pt x="1180" y="317"/>
                  <a:pt x="1180" y="317"/>
                </a:cubicBezTo>
                <a:cubicBezTo>
                  <a:pt x="1184" y="306"/>
                  <a:pt x="1184" y="291"/>
                  <a:pt x="1180" y="276"/>
                </a:cubicBezTo>
                <a:cubicBezTo>
                  <a:pt x="1349" y="174"/>
                  <a:pt x="1349" y="174"/>
                  <a:pt x="1349" y="174"/>
                </a:cubicBezTo>
                <a:cubicBezTo>
                  <a:pt x="1360" y="181"/>
                  <a:pt x="1371" y="188"/>
                  <a:pt x="1382" y="192"/>
                </a:cubicBezTo>
                <a:moveTo>
                  <a:pt x="1690" y="1413"/>
                </a:moveTo>
                <a:lnTo>
                  <a:pt x="1690" y="1413"/>
                </a:lnTo>
                <a:cubicBezTo>
                  <a:pt x="1506" y="1303"/>
                  <a:pt x="1506" y="1303"/>
                  <a:pt x="1506" y="1303"/>
                </a:cubicBezTo>
                <a:cubicBezTo>
                  <a:pt x="1510" y="1288"/>
                  <a:pt x="1510" y="1270"/>
                  <a:pt x="1506" y="1255"/>
                </a:cubicBezTo>
                <a:cubicBezTo>
                  <a:pt x="1693" y="1145"/>
                  <a:pt x="1693" y="1145"/>
                  <a:pt x="1693" y="1145"/>
                </a:cubicBezTo>
                <a:cubicBezTo>
                  <a:pt x="1704" y="1156"/>
                  <a:pt x="1716" y="1167"/>
                  <a:pt x="1734" y="1171"/>
                </a:cubicBezTo>
                <a:cubicBezTo>
                  <a:pt x="1734" y="1384"/>
                  <a:pt x="1734" y="1384"/>
                  <a:pt x="1734" y="1384"/>
                </a:cubicBezTo>
                <a:cubicBezTo>
                  <a:pt x="1716" y="1391"/>
                  <a:pt x="1701" y="1398"/>
                  <a:pt x="1690" y="1413"/>
                </a:cubicBezTo>
                <a:moveTo>
                  <a:pt x="1147" y="1794"/>
                </a:moveTo>
                <a:lnTo>
                  <a:pt x="1147" y="1794"/>
                </a:lnTo>
                <a:cubicBezTo>
                  <a:pt x="1136" y="1787"/>
                  <a:pt x="1125" y="1780"/>
                  <a:pt x="1114" y="1776"/>
                </a:cubicBezTo>
                <a:cubicBezTo>
                  <a:pt x="1114" y="1560"/>
                  <a:pt x="1114" y="1560"/>
                  <a:pt x="1114" y="1560"/>
                </a:cubicBezTo>
                <a:cubicBezTo>
                  <a:pt x="1125" y="1556"/>
                  <a:pt x="1136" y="1549"/>
                  <a:pt x="1144" y="1541"/>
                </a:cubicBezTo>
                <a:cubicBezTo>
                  <a:pt x="1316" y="1644"/>
                  <a:pt x="1316" y="1644"/>
                  <a:pt x="1316" y="1644"/>
                </a:cubicBezTo>
                <a:cubicBezTo>
                  <a:pt x="1312" y="1662"/>
                  <a:pt x="1312" y="1677"/>
                  <a:pt x="1316" y="1695"/>
                </a:cubicBezTo>
                <a:lnTo>
                  <a:pt x="1147" y="1794"/>
                </a:lnTo>
                <a:moveTo>
                  <a:pt x="722" y="1677"/>
                </a:moveTo>
                <a:lnTo>
                  <a:pt x="722" y="1677"/>
                </a:lnTo>
                <a:cubicBezTo>
                  <a:pt x="718" y="1655"/>
                  <a:pt x="736" y="1640"/>
                  <a:pt x="755" y="1640"/>
                </a:cubicBezTo>
                <a:cubicBezTo>
                  <a:pt x="773" y="1640"/>
                  <a:pt x="792" y="1655"/>
                  <a:pt x="792" y="1673"/>
                </a:cubicBezTo>
                <a:cubicBezTo>
                  <a:pt x="792" y="1695"/>
                  <a:pt x="773" y="1710"/>
                  <a:pt x="755" y="1710"/>
                </a:cubicBezTo>
                <a:cubicBezTo>
                  <a:pt x="736" y="1710"/>
                  <a:pt x="722" y="1695"/>
                  <a:pt x="722" y="1677"/>
                </a:cubicBezTo>
                <a:moveTo>
                  <a:pt x="813" y="1593"/>
                </a:moveTo>
                <a:lnTo>
                  <a:pt x="813" y="1593"/>
                </a:lnTo>
                <a:cubicBezTo>
                  <a:pt x="806" y="1589"/>
                  <a:pt x="799" y="1585"/>
                  <a:pt x="788" y="1582"/>
                </a:cubicBezTo>
                <a:cubicBezTo>
                  <a:pt x="788" y="1373"/>
                  <a:pt x="788" y="1373"/>
                  <a:pt x="788" y="1373"/>
                </a:cubicBezTo>
                <a:cubicBezTo>
                  <a:pt x="802" y="1369"/>
                  <a:pt x="813" y="1362"/>
                  <a:pt x="824" y="1351"/>
                </a:cubicBezTo>
                <a:cubicBezTo>
                  <a:pt x="989" y="1450"/>
                  <a:pt x="989" y="1450"/>
                  <a:pt x="989" y="1450"/>
                </a:cubicBezTo>
                <a:cubicBezTo>
                  <a:pt x="986" y="1461"/>
                  <a:pt x="986" y="1475"/>
                  <a:pt x="989" y="1490"/>
                </a:cubicBezTo>
                <a:lnTo>
                  <a:pt x="813" y="1593"/>
                </a:lnTo>
                <a:moveTo>
                  <a:pt x="722" y="1281"/>
                </a:moveTo>
                <a:lnTo>
                  <a:pt x="722" y="1281"/>
                </a:lnTo>
                <a:cubicBezTo>
                  <a:pt x="722" y="1263"/>
                  <a:pt x="736" y="1244"/>
                  <a:pt x="755" y="1244"/>
                </a:cubicBezTo>
                <a:cubicBezTo>
                  <a:pt x="773" y="1244"/>
                  <a:pt x="792" y="1263"/>
                  <a:pt x="792" y="1281"/>
                </a:cubicBezTo>
                <a:cubicBezTo>
                  <a:pt x="792" y="1299"/>
                  <a:pt x="773" y="1318"/>
                  <a:pt x="755" y="1318"/>
                </a:cubicBezTo>
                <a:cubicBezTo>
                  <a:pt x="736" y="1318"/>
                  <a:pt x="722" y="1299"/>
                  <a:pt x="722" y="1281"/>
                </a:cubicBezTo>
                <a:moveTo>
                  <a:pt x="476" y="757"/>
                </a:moveTo>
                <a:lnTo>
                  <a:pt x="476" y="757"/>
                </a:lnTo>
                <a:cubicBezTo>
                  <a:pt x="660" y="867"/>
                  <a:pt x="660" y="867"/>
                  <a:pt x="660" y="867"/>
                </a:cubicBezTo>
                <a:cubicBezTo>
                  <a:pt x="656" y="881"/>
                  <a:pt x="656" y="896"/>
                  <a:pt x="660" y="911"/>
                </a:cubicBezTo>
                <a:cubicBezTo>
                  <a:pt x="480" y="1017"/>
                  <a:pt x="480" y="1017"/>
                  <a:pt x="480" y="1017"/>
                </a:cubicBezTo>
                <a:cubicBezTo>
                  <a:pt x="469" y="1002"/>
                  <a:pt x="450" y="991"/>
                  <a:pt x="432" y="984"/>
                </a:cubicBezTo>
                <a:cubicBezTo>
                  <a:pt x="432" y="782"/>
                  <a:pt x="432" y="782"/>
                  <a:pt x="432" y="782"/>
                </a:cubicBezTo>
                <a:cubicBezTo>
                  <a:pt x="450" y="779"/>
                  <a:pt x="465" y="768"/>
                  <a:pt x="476" y="757"/>
                </a:cubicBezTo>
                <a:moveTo>
                  <a:pt x="1019" y="372"/>
                </a:moveTo>
                <a:lnTo>
                  <a:pt x="1019" y="372"/>
                </a:lnTo>
                <a:cubicBezTo>
                  <a:pt x="1030" y="379"/>
                  <a:pt x="1041" y="386"/>
                  <a:pt x="1052" y="390"/>
                </a:cubicBezTo>
                <a:cubicBezTo>
                  <a:pt x="1052" y="599"/>
                  <a:pt x="1052" y="599"/>
                  <a:pt x="1052" y="599"/>
                </a:cubicBezTo>
                <a:cubicBezTo>
                  <a:pt x="1037" y="603"/>
                  <a:pt x="1022" y="610"/>
                  <a:pt x="1015" y="621"/>
                </a:cubicBezTo>
                <a:cubicBezTo>
                  <a:pt x="846" y="522"/>
                  <a:pt x="846" y="522"/>
                  <a:pt x="846" y="522"/>
                </a:cubicBezTo>
                <a:cubicBezTo>
                  <a:pt x="854" y="508"/>
                  <a:pt x="854" y="489"/>
                  <a:pt x="850" y="474"/>
                </a:cubicBezTo>
                <a:lnTo>
                  <a:pt x="1019" y="372"/>
                </a:lnTo>
                <a:moveTo>
                  <a:pt x="1356" y="573"/>
                </a:moveTo>
                <a:lnTo>
                  <a:pt x="1356" y="573"/>
                </a:lnTo>
                <a:cubicBezTo>
                  <a:pt x="1364" y="581"/>
                  <a:pt x="1371" y="584"/>
                  <a:pt x="1382" y="588"/>
                </a:cubicBezTo>
                <a:cubicBezTo>
                  <a:pt x="1382" y="793"/>
                  <a:pt x="1382" y="793"/>
                  <a:pt x="1382" y="793"/>
                </a:cubicBezTo>
                <a:cubicBezTo>
                  <a:pt x="1367" y="797"/>
                  <a:pt x="1356" y="808"/>
                  <a:pt x="1345" y="815"/>
                </a:cubicBezTo>
                <a:cubicBezTo>
                  <a:pt x="1180" y="716"/>
                  <a:pt x="1180" y="716"/>
                  <a:pt x="1180" y="716"/>
                </a:cubicBezTo>
                <a:cubicBezTo>
                  <a:pt x="1184" y="705"/>
                  <a:pt x="1184" y="691"/>
                  <a:pt x="1180" y="680"/>
                </a:cubicBezTo>
                <a:lnTo>
                  <a:pt x="1356" y="573"/>
                </a:lnTo>
                <a:moveTo>
                  <a:pt x="1448" y="889"/>
                </a:moveTo>
                <a:lnTo>
                  <a:pt x="1448" y="889"/>
                </a:lnTo>
                <a:cubicBezTo>
                  <a:pt x="1448" y="903"/>
                  <a:pt x="1433" y="922"/>
                  <a:pt x="1411" y="922"/>
                </a:cubicBezTo>
                <a:cubicBezTo>
                  <a:pt x="1367" y="922"/>
                  <a:pt x="1367" y="852"/>
                  <a:pt x="1411" y="852"/>
                </a:cubicBezTo>
                <a:cubicBezTo>
                  <a:pt x="1433" y="852"/>
                  <a:pt x="1448" y="870"/>
                  <a:pt x="1448" y="889"/>
                </a:cubicBezTo>
                <a:moveTo>
                  <a:pt x="1668" y="1079"/>
                </a:moveTo>
                <a:lnTo>
                  <a:pt x="1668" y="1079"/>
                </a:lnTo>
                <a:cubicBezTo>
                  <a:pt x="1668" y="1083"/>
                  <a:pt x="1668" y="1087"/>
                  <a:pt x="1668" y="1087"/>
                </a:cubicBezTo>
                <a:cubicBezTo>
                  <a:pt x="1473" y="1204"/>
                  <a:pt x="1473" y="1204"/>
                  <a:pt x="1473" y="1204"/>
                </a:cubicBezTo>
                <a:cubicBezTo>
                  <a:pt x="1462" y="1197"/>
                  <a:pt x="1455" y="1193"/>
                  <a:pt x="1444" y="1189"/>
                </a:cubicBezTo>
                <a:cubicBezTo>
                  <a:pt x="1444" y="980"/>
                  <a:pt x="1444" y="980"/>
                  <a:pt x="1444" y="980"/>
                </a:cubicBezTo>
                <a:cubicBezTo>
                  <a:pt x="1455" y="977"/>
                  <a:pt x="1462" y="973"/>
                  <a:pt x="1473" y="966"/>
                </a:cubicBezTo>
                <a:lnTo>
                  <a:pt x="1668" y="1079"/>
                </a:lnTo>
                <a:moveTo>
                  <a:pt x="1411" y="1318"/>
                </a:moveTo>
                <a:lnTo>
                  <a:pt x="1411" y="1318"/>
                </a:lnTo>
                <a:lnTo>
                  <a:pt x="1411" y="1318"/>
                </a:lnTo>
                <a:lnTo>
                  <a:pt x="1411" y="1318"/>
                </a:lnTo>
                <a:cubicBezTo>
                  <a:pt x="1396" y="1318"/>
                  <a:pt x="1385" y="1310"/>
                  <a:pt x="1382" y="1299"/>
                </a:cubicBezTo>
                <a:cubicBezTo>
                  <a:pt x="1367" y="1270"/>
                  <a:pt x="1393" y="1241"/>
                  <a:pt x="1426" y="1252"/>
                </a:cubicBezTo>
                <a:cubicBezTo>
                  <a:pt x="1433" y="1252"/>
                  <a:pt x="1440" y="1259"/>
                  <a:pt x="1444" y="1266"/>
                </a:cubicBezTo>
                <a:cubicBezTo>
                  <a:pt x="1455" y="1292"/>
                  <a:pt x="1437" y="1318"/>
                  <a:pt x="1411" y="1318"/>
                </a:cubicBezTo>
                <a:moveTo>
                  <a:pt x="1356" y="1593"/>
                </a:moveTo>
                <a:lnTo>
                  <a:pt x="1356" y="1593"/>
                </a:lnTo>
                <a:cubicBezTo>
                  <a:pt x="1180" y="1490"/>
                  <a:pt x="1180" y="1490"/>
                  <a:pt x="1180" y="1490"/>
                </a:cubicBezTo>
                <a:cubicBezTo>
                  <a:pt x="1184" y="1475"/>
                  <a:pt x="1184" y="1464"/>
                  <a:pt x="1180" y="1450"/>
                </a:cubicBezTo>
                <a:cubicBezTo>
                  <a:pt x="1345" y="1351"/>
                  <a:pt x="1345" y="1351"/>
                  <a:pt x="1345" y="1351"/>
                </a:cubicBezTo>
                <a:cubicBezTo>
                  <a:pt x="1356" y="1362"/>
                  <a:pt x="1367" y="1369"/>
                  <a:pt x="1382" y="1373"/>
                </a:cubicBezTo>
                <a:cubicBezTo>
                  <a:pt x="1382" y="1582"/>
                  <a:pt x="1382" y="1582"/>
                  <a:pt x="1382" y="1582"/>
                </a:cubicBezTo>
                <a:cubicBezTo>
                  <a:pt x="1371" y="1585"/>
                  <a:pt x="1364" y="1589"/>
                  <a:pt x="1356" y="1593"/>
                </a:cubicBezTo>
                <a:moveTo>
                  <a:pt x="1048" y="1468"/>
                </a:moveTo>
                <a:lnTo>
                  <a:pt x="1048" y="1468"/>
                </a:lnTo>
                <a:cubicBezTo>
                  <a:pt x="1048" y="1446"/>
                  <a:pt x="1063" y="1431"/>
                  <a:pt x="1085" y="1431"/>
                </a:cubicBezTo>
                <a:cubicBezTo>
                  <a:pt x="1103" y="1431"/>
                  <a:pt x="1118" y="1446"/>
                  <a:pt x="1118" y="1468"/>
                </a:cubicBezTo>
                <a:cubicBezTo>
                  <a:pt x="1118" y="1486"/>
                  <a:pt x="1103" y="1501"/>
                  <a:pt x="1085" y="1501"/>
                </a:cubicBezTo>
                <a:cubicBezTo>
                  <a:pt x="1063" y="1501"/>
                  <a:pt x="1048" y="1486"/>
                  <a:pt x="1048" y="1468"/>
                </a:cubicBezTo>
                <a:moveTo>
                  <a:pt x="755" y="852"/>
                </a:moveTo>
                <a:lnTo>
                  <a:pt x="755" y="852"/>
                </a:lnTo>
                <a:cubicBezTo>
                  <a:pt x="773" y="852"/>
                  <a:pt x="792" y="867"/>
                  <a:pt x="792" y="889"/>
                </a:cubicBezTo>
                <a:cubicBezTo>
                  <a:pt x="792" y="907"/>
                  <a:pt x="773" y="922"/>
                  <a:pt x="755" y="922"/>
                </a:cubicBezTo>
                <a:cubicBezTo>
                  <a:pt x="736" y="922"/>
                  <a:pt x="722" y="907"/>
                  <a:pt x="722" y="889"/>
                </a:cubicBezTo>
                <a:cubicBezTo>
                  <a:pt x="722" y="867"/>
                  <a:pt x="736" y="852"/>
                  <a:pt x="755" y="852"/>
                </a:cubicBezTo>
                <a:moveTo>
                  <a:pt x="1118" y="691"/>
                </a:moveTo>
                <a:lnTo>
                  <a:pt x="1118" y="691"/>
                </a:lnTo>
                <a:cubicBezTo>
                  <a:pt x="1118" y="709"/>
                  <a:pt x="1103" y="727"/>
                  <a:pt x="1085" y="727"/>
                </a:cubicBezTo>
                <a:cubicBezTo>
                  <a:pt x="1063" y="727"/>
                  <a:pt x="1048" y="709"/>
                  <a:pt x="1048" y="691"/>
                </a:cubicBezTo>
                <a:cubicBezTo>
                  <a:pt x="1048" y="672"/>
                  <a:pt x="1063" y="658"/>
                  <a:pt x="1085" y="658"/>
                </a:cubicBezTo>
                <a:cubicBezTo>
                  <a:pt x="1103" y="658"/>
                  <a:pt x="1118" y="672"/>
                  <a:pt x="1118" y="691"/>
                </a:cubicBezTo>
                <a:moveTo>
                  <a:pt x="1026" y="771"/>
                </a:moveTo>
                <a:lnTo>
                  <a:pt x="1026" y="771"/>
                </a:lnTo>
                <a:cubicBezTo>
                  <a:pt x="1033" y="775"/>
                  <a:pt x="1041" y="782"/>
                  <a:pt x="1052" y="782"/>
                </a:cubicBezTo>
                <a:cubicBezTo>
                  <a:pt x="1052" y="819"/>
                  <a:pt x="1052" y="819"/>
                  <a:pt x="1052" y="819"/>
                </a:cubicBezTo>
                <a:cubicBezTo>
                  <a:pt x="1052" y="834"/>
                  <a:pt x="1063" y="845"/>
                  <a:pt x="1077" y="848"/>
                </a:cubicBezTo>
                <a:cubicBezTo>
                  <a:pt x="1096" y="852"/>
                  <a:pt x="1114" y="837"/>
                  <a:pt x="1114" y="819"/>
                </a:cubicBezTo>
                <a:cubicBezTo>
                  <a:pt x="1114" y="782"/>
                  <a:pt x="1114" y="782"/>
                  <a:pt x="1114" y="782"/>
                </a:cubicBezTo>
                <a:cubicBezTo>
                  <a:pt x="1125" y="782"/>
                  <a:pt x="1132" y="775"/>
                  <a:pt x="1140" y="771"/>
                </a:cubicBezTo>
                <a:cubicBezTo>
                  <a:pt x="1312" y="874"/>
                  <a:pt x="1312" y="874"/>
                  <a:pt x="1312" y="874"/>
                </a:cubicBezTo>
                <a:cubicBezTo>
                  <a:pt x="1312" y="885"/>
                  <a:pt x="1312" y="896"/>
                  <a:pt x="1316" y="907"/>
                </a:cubicBezTo>
                <a:cubicBezTo>
                  <a:pt x="1147" y="1010"/>
                  <a:pt x="1147" y="1010"/>
                  <a:pt x="1147" y="1010"/>
                </a:cubicBezTo>
                <a:cubicBezTo>
                  <a:pt x="1136" y="1002"/>
                  <a:pt x="1125" y="995"/>
                  <a:pt x="1114" y="991"/>
                </a:cubicBezTo>
                <a:cubicBezTo>
                  <a:pt x="1114" y="958"/>
                  <a:pt x="1114" y="958"/>
                  <a:pt x="1114" y="958"/>
                </a:cubicBezTo>
                <a:cubicBezTo>
                  <a:pt x="1114" y="944"/>
                  <a:pt x="1103" y="929"/>
                  <a:pt x="1088" y="925"/>
                </a:cubicBezTo>
                <a:cubicBezTo>
                  <a:pt x="1070" y="922"/>
                  <a:pt x="1052" y="936"/>
                  <a:pt x="1052" y="958"/>
                </a:cubicBezTo>
                <a:cubicBezTo>
                  <a:pt x="1052" y="991"/>
                  <a:pt x="1052" y="991"/>
                  <a:pt x="1052" y="991"/>
                </a:cubicBezTo>
                <a:cubicBezTo>
                  <a:pt x="1041" y="995"/>
                  <a:pt x="1030" y="1002"/>
                  <a:pt x="1019" y="1010"/>
                </a:cubicBezTo>
                <a:cubicBezTo>
                  <a:pt x="850" y="907"/>
                  <a:pt x="850" y="907"/>
                  <a:pt x="850" y="907"/>
                </a:cubicBezTo>
                <a:cubicBezTo>
                  <a:pt x="854" y="896"/>
                  <a:pt x="854" y="885"/>
                  <a:pt x="850" y="874"/>
                </a:cubicBezTo>
                <a:lnTo>
                  <a:pt x="1026" y="771"/>
                </a:lnTo>
                <a:moveTo>
                  <a:pt x="821" y="1208"/>
                </a:moveTo>
                <a:lnTo>
                  <a:pt x="821" y="1208"/>
                </a:lnTo>
                <a:cubicBezTo>
                  <a:pt x="810" y="1197"/>
                  <a:pt x="799" y="1193"/>
                  <a:pt x="788" y="1189"/>
                </a:cubicBezTo>
                <a:cubicBezTo>
                  <a:pt x="788" y="980"/>
                  <a:pt x="788" y="980"/>
                  <a:pt x="788" y="980"/>
                </a:cubicBezTo>
                <a:cubicBezTo>
                  <a:pt x="799" y="977"/>
                  <a:pt x="810" y="969"/>
                  <a:pt x="821" y="962"/>
                </a:cubicBezTo>
                <a:cubicBezTo>
                  <a:pt x="989" y="1065"/>
                  <a:pt x="989" y="1065"/>
                  <a:pt x="989" y="1065"/>
                </a:cubicBezTo>
                <a:cubicBezTo>
                  <a:pt x="986" y="1076"/>
                  <a:pt x="986" y="1090"/>
                  <a:pt x="989" y="1105"/>
                </a:cubicBezTo>
                <a:lnTo>
                  <a:pt x="821" y="1208"/>
                </a:lnTo>
                <a:moveTo>
                  <a:pt x="1048" y="1083"/>
                </a:moveTo>
                <a:lnTo>
                  <a:pt x="1048" y="1083"/>
                </a:lnTo>
                <a:cubicBezTo>
                  <a:pt x="1048" y="1065"/>
                  <a:pt x="1063" y="1050"/>
                  <a:pt x="1085" y="1050"/>
                </a:cubicBezTo>
                <a:cubicBezTo>
                  <a:pt x="1103" y="1050"/>
                  <a:pt x="1118" y="1065"/>
                  <a:pt x="1118" y="1083"/>
                </a:cubicBezTo>
                <a:cubicBezTo>
                  <a:pt x="1118" y="1105"/>
                  <a:pt x="1103" y="1120"/>
                  <a:pt x="1085" y="1120"/>
                </a:cubicBezTo>
                <a:cubicBezTo>
                  <a:pt x="1063" y="1120"/>
                  <a:pt x="1048" y="1105"/>
                  <a:pt x="1048" y="1083"/>
                </a:cubicBezTo>
                <a:moveTo>
                  <a:pt x="1147" y="1395"/>
                </a:moveTo>
                <a:lnTo>
                  <a:pt x="1147" y="1395"/>
                </a:lnTo>
                <a:cubicBezTo>
                  <a:pt x="1140" y="1384"/>
                  <a:pt x="1129" y="1380"/>
                  <a:pt x="1114" y="1373"/>
                </a:cubicBezTo>
                <a:cubicBezTo>
                  <a:pt x="1114" y="1178"/>
                  <a:pt x="1114" y="1178"/>
                  <a:pt x="1114" y="1178"/>
                </a:cubicBezTo>
                <a:cubicBezTo>
                  <a:pt x="1125" y="1175"/>
                  <a:pt x="1136" y="1167"/>
                  <a:pt x="1147" y="1160"/>
                </a:cubicBezTo>
                <a:cubicBezTo>
                  <a:pt x="1316" y="1259"/>
                  <a:pt x="1316" y="1259"/>
                  <a:pt x="1316" y="1259"/>
                </a:cubicBezTo>
                <a:cubicBezTo>
                  <a:pt x="1312" y="1274"/>
                  <a:pt x="1312" y="1285"/>
                  <a:pt x="1312" y="1296"/>
                </a:cubicBezTo>
                <a:lnTo>
                  <a:pt x="1147" y="1395"/>
                </a:lnTo>
                <a:moveTo>
                  <a:pt x="1382" y="1189"/>
                </a:moveTo>
                <a:lnTo>
                  <a:pt x="1382" y="1189"/>
                </a:lnTo>
                <a:cubicBezTo>
                  <a:pt x="1371" y="1193"/>
                  <a:pt x="1360" y="1197"/>
                  <a:pt x="1349" y="1208"/>
                </a:cubicBezTo>
                <a:cubicBezTo>
                  <a:pt x="1180" y="1105"/>
                  <a:pt x="1180" y="1105"/>
                  <a:pt x="1180" y="1105"/>
                </a:cubicBezTo>
                <a:cubicBezTo>
                  <a:pt x="1184" y="1090"/>
                  <a:pt x="1184" y="1076"/>
                  <a:pt x="1180" y="1065"/>
                </a:cubicBezTo>
                <a:cubicBezTo>
                  <a:pt x="1349" y="962"/>
                  <a:pt x="1349" y="962"/>
                  <a:pt x="1349" y="962"/>
                </a:cubicBezTo>
                <a:cubicBezTo>
                  <a:pt x="1360" y="969"/>
                  <a:pt x="1371" y="977"/>
                  <a:pt x="1382" y="980"/>
                </a:cubicBezTo>
                <a:cubicBezTo>
                  <a:pt x="1382" y="1189"/>
                  <a:pt x="1382" y="1189"/>
                  <a:pt x="1382" y="1189"/>
                </a:cubicBezTo>
                <a:moveTo>
                  <a:pt x="850" y="1259"/>
                </a:moveTo>
                <a:lnTo>
                  <a:pt x="850" y="1259"/>
                </a:lnTo>
                <a:cubicBezTo>
                  <a:pt x="1019" y="1160"/>
                  <a:pt x="1019" y="1160"/>
                  <a:pt x="1019" y="1160"/>
                </a:cubicBezTo>
                <a:cubicBezTo>
                  <a:pt x="1030" y="1167"/>
                  <a:pt x="1041" y="1175"/>
                  <a:pt x="1052" y="1178"/>
                </a:cubicBezTo>
                <a:cubicBezTo>
                  <a:pt x="1052" y="1373"/>
                  <a:pt x="1052" y="1373"/>
                  <a:pt x="1052" y="1373"/>
                </a:cubicBezTo>
                <a:cubicBezTo>
                  <a:pt x="1037" y="1380"/>
                  <a:pt x="1026" y="1384"/>
                  <a:pt x="1015" y="1395"/>
                </a:cubicBezTo>
                <a:cubicBezTo>
                  <a:pt x="850" y="1296"/>
                  <a:pt x="850" y="1296"/>
                  <a:pt x="850" y="1296"/>
                </a:cubicBezTo>
                <a:cubicBezTo>
                  <a:pt x="854" y="1285"/>
                  <a:pt x="854" y="1274"/>
                  <a:pt x="850" y="1259"/>
                </a:cubicBezTo>
                <a:moveTo>
                  <a:pt x="813" y="573"/>
                </a:moveTo>
                <a:lnTo>
                  <a:pt x="813" y="573"/>
                </a:lnTo>
                <a:cubicBezTo>
                  <a:pt x="989" y="680"/>
                  <a:pt x="989" y="680"/>
                  <a:pt x="989" y="680"/>
                </a:cubicBezTo>
                <a:cubicBezTo>
                  <a:pt x="986" y="691"/>
                  <a:pt x="986" y="705"/>
                  <a:pt x="989" y="716"/>
                </a:cubicBezTo>
                <a:cubicBezTo>
                  <a:pt x="824" y="815"/>
                  <a:pt x="824" y="815"/>
                  <a:pt x="824" y="815"/>
                </a:cubicBezTo>
                <a:cubicBezTo>
                  <a:pt x="813" y="808"/>
                  <a:pt x="802" y="797"/>
                  <a:pt x="788" y="793"/>
                </a:cubicBezTo>
                <a:cubicBezTo>
                  <a:pt x="788" y="588"/>
                  <a:pt x="788" y="588"/>
                  <a:pt x="788" y="588"/>
                </a:cubicBezTo>
                <a:cubicBezTo>
                  <a:pt x="799" y="584"/>
                  <a:pt x="806" y="581"/>
                  <a:pt x="813" y="573"/>
                </a:cubicBezTo>
                <a:moveTo>
                  <a:pt x="403" y="1043"/>
                </a:moveTo>
                <a:lnTo>
                  <a:pt x="403" y="1043"/>
                </a:lnTo>
                <a:cubicBezTo>
                  <a:pt x="421" y="1043"/>
                  <a:pt x="436" y="1061"/>
                  <a:pt x="436" y="1079"/>
                </a:cubicBezTo>
                <a:cubicBezTo>
                  <a:pt x="436" y="1098"/>
                  <a:pt x="421" y="1112"/>
                  <a:pt x="403" y="1112"/>
                </a:cubicBezTo>
                <a:cubicBezTo>
                  <a:pt x="384" y="1112"/>
                  <a:pt x="366" y="1098"/>
                  <a:pt x="366" y="1079"/>
                </a:cubicBezTo>
                <a:cubicBezTo>
                  <a:pt x="366" y="1061"/>
                  <a:pt x="384" y="1043"/>
                  <a:pt x="403" y="1043"/>
                </a:cubicBezTo>
                <a:moveTo>
                  <a:pt x="502" y="1079"/>
                </a:moveTo>
                <a:lnTo>
                  <a:pt x="502" y="1079"/>
                </a:lnTo>
                <a:cubicBezTo>
                  <a:pt x="696" y="966"/>
                  <a:pt x="696" y="966"/>
                  <a:pt x="696" y="966"/>
                </a:cubicBezTo>
                <a:cubicBezTo>
                  <a:pt x="707" y="973"/>
                  <a:pt x="714" y="977"/>
                  <a:pt x="725" y="980"/>
                </a:cubicBezTo>
                <a:cubicBezTo>
                  <a:pt x="725" y="1189"/>
                  <a:pt x="725" y="1189"/>
                  <a:pt x="725" y="1189"/>
                </a:cubicBezTo>
                <a:cubicBezTo>
                  <a:pt x="714" y="1193"/>
                  <a:pt x="707" y="1197"/>
                  <a:pt x="696" y="1204"/>
                </a:cubicBezTo>
                <a:cubicBezTo>
                  <a:pt x="502" y="1087"/>
                  <a:pt x="502" y="1087"/>
                  <a:pt x="502" y="1087"/>
                </a:cubicBezTo>
                <a:cubicBezTo>
                  <a:pt x="502" y="1087"/>
                  <a:pt x="502" y="1083"/>
                  <a:pt x="502" y="1079"/>
                </a:cubicBezTo>
                <a:moveTo>
                  <a:pt x="1763" y="1112"/>
                </a:moveTo>
                <a:lnTo>
                  <a:pt x="1763" y="1112"/>
                </a:lnTo>
                <a:cubicBezTo>
                  <a:pt x="1745" y="1112"/>
                  <a:pt x="1730" y="1098"/>
                  <a:pt x="1730" y="1079"/>
                </a:cubicBezTo>
                <a:cubicBezTo>
                  <a:pt x="1730" y="1061"/>
                  <a:pt x="1745" y="1043"/>
                  <a:pt x="1763" y="1043"/>
                </a:cubicBezTo>
                <a:cubicBezTo>
                  <a:pt x="1785" y="1043"/>
                  <a:pt x="1800" y="1061"/>
                  <a:pt x="1800" y="1079"/>
                </a:cubicBezTo>
                <a:cubicBezTo>
                  <a:pt x="1800" y="1098"/>
                  <a:pt x="1785" y="1112"/>
                  <a:pt x="1763" y="1112"/>
                </a:cubicBezTo>
                <a:moveTo>
                  <a:pt x="1800" y="691"/>
                </a:moveTo>
                <a:lnTo>
                  <a:pt x="1800" y="691"/>
                </a:lnTo>
                <a:cubicBezTo>
                  <a:pt x="1800" y="709"/>
                  <a:pt x="1785" y="727"/>
                  <a:pt x="1763" y="727"/>
                </a:cubicBezTo>
                <a:cubicBezTo>
                  <a:pt x="1745" y="727"/>
                  <a:pt x="1730" y="709"/>
                  <a:pt x="1730" y="691"/>
                </a:cubicBezTo>
                <a:cubicBezTo>
                  <a:pt x="1730" y="672"/>
                  <a:pt x="1745" y="658"/>
                  <a:pt x="1763" y="658"/>
                </a:cubicBezTo>
                <a:cubicBezTo>
                  <a:pt x="1785" y="658"/>
                  <a:pt x="1800" y="672"/>
                  <a:pt x="1800" y="691"/>
                </a:cubicBezTo>
                <a:moveTo>
                  <a:pt x="1734" y="782"/>
                </a:moveTo>
                <a:lnTo>
                  <a:pt x="1734" y="782"/>
                </a:lnTo>
                <a:cubicBezTo>
                  <a:pt x="1734" y="984"/>
                  <a:pt x="1734" y="984"/>
                  <a:pt x="1734" y="984"/>
                </a:cubicBezTo>
                <a:cubicBezTo>
                  <a:pt x="1712" y="991"/>
                  <a:pt x="1697" y="1002"/>
                  <a:pt x="1686" y="1017"/>
                </a:cubicBezTo>
                <a:cubicBezTo>
                  <a:pt x="1506" y="911"/>
                  <a:pt x="1506" y="911"/>
                  <a:pt x="1506" y="911"/>
                </a:cubicBezTo>
                <a:cubicBezTo>
                  <a:pt x="1510" y="896"/>
                  <a:pt x="1510" y="881"/>
                  <a:pt x="1506" y="867"/>
                </a:cubicBezTo>
                <a:cubicBezTo>
                  <a:pt x="1690" y="757"/>
                  <a:pt x="1690" y="757"/>
                  <a:pt x="1690" y="757"/>
                </a:cubicBezTo>
                <a:cubicBezTo>
                  <a:pt x="1701" y="768"/>
                  <a:pt x="1716" y="779"/>
                  <a:pt x="1734" y="782"/>
                </a:cubicBezTo>
                <a:moveTo>
                  <a:pt x="1444" y="482"/>
                </a:moveTo>
                <a:lnTo>
                  <a:pt x="1444" y="482"/>
                </a:lnTo>
                <a:cubicBezTo>
                  <a:pt x="1455" y="508"/>
                  <a:pt x="1433" y="533"/>
                  <a:pt x="1404" y="529"/>
                </a:cubicBezTo>
                <a:cubicBezTo>
                  <a:pt x="1393" y="526"/>
                  <a:pt x="1382" y="515"/>
                  <a:pt x="1378" y="500"/>
                </a:cubicBezTo>
                <a:cubicBezTo>
                  <a:pt x="1374" y="478"/>
                  <a:pt x="1389" y="460"/>
                  <a:pt x="1411" y="460"/>
                </a:cubicBezTo>
                <a:lnTo>
                  <a:pt x="1411" y="460"/>
                </a:lnTo>
                <a:cubicBezTo>
                  <a:pt x="1426" y="460"/>
                  <a:pt x="1440" y="467"/>
                  <a:pt x="1444" y="482"/>
                </a:cubicBezTo>
                <a:moveTo>
                  <a:pt x="1147" y="372"/>
                </a:moveTo>
                <a:lnTo>
                  <a:pt x="1147" y="372"/>
                </a:lnTo>
                <a:cubicBezTo>
                  <a:pt x="1316" y="474"/>
                  <a:pt x="1316" y="474"/>
                  <a:pt x="1316" y="474"/>
                </a:cubicBezTo>
                <a:cubicBezTo>
                  <a:pt x="1312" y="489"/>
                  <a:pt x="1312" y="508"/>
                  <a:pt x="1316" y="522"/>
                </a:cubicBezTo>
                <a:cubicBezTo>
                  <a:pt x="1151" y="621"/>
                  <a:pt x="1151" y="621"/>
                  <a:pt x="1151" y="621"/>
                </a:cubicBezTo>
                <a:cubicBezTo>
                  <a:pt x="1140" y="610"/>
                  <a:pt x="1129" y="603"/>
                  <a:pt x="1114" y="599"/>
                </a:cubicBezTo>
                <a:cubicBezTo>
                  <a:pt x="1114" y="390"/>
                  <a:pt x="1114" y="390"/>
                  <a:pt x="1114" y="390"/>
                </a:cubicBezTo>
                <a:cubicBezTo>
                  <a:pt x="1125" y="386"/>
                  <a:pt x="1136" y="379"/>
                  <a:pt x="1147" y="372"/>
                </a:cubicBezTo>
                <a:moveTo>
                  <a:pt x="692" y="570"/>
                </a:moveTo>
                <a:lnTo>
                  <a:pt x="692" y="570"/>
                </a:lnTo>
                <a:cubicBezTo>
                  <a:pt x="704" y="577"/>
                  <a:pt x="714" y="581"/>
                  <a:pt x="725" y="588"/>
                </a:cubicBezTo>
                <a:cubicBezTo>
                  <a:pt x="725" y="793"/>
                  <a:pt x="725" y="793"/>
                  <a:pt x="725" y="793"/>
                </a:cubicBezTo>
                <a:cubicBezTo>
                  <a:pt x="714" y="797"/>
                  <a:pt x="704" y="804"/>
                  <a:pt x="692" y="812"/>
                </a:cubicBezTo>
                <a:cubicBezTo>
                  <a:pt x="502" y="698"/>
                  <a:pt x="502" y="698"/>
                  <a:pt x="502" y="698"/>
                </a:cubicBezTo>
                <a:cubicBezTo>
                  <a:pt x="502" y="694"/>
                  <a:pt x="502" y="687"/>
                  <a:pt x="502" y="683"/>
                </a:cubicBezTo>
                <a:lnTo>
                  <a:pt x="692" y="570"/>
                </a:lnTo>
                <a:moveTo>
                  <a:pt x="436" y="691"/>
                </a:moveTo>
                <a:lnTo>
                  <a:pt x="436" y="691"/>
                </a:lnTo>
                <a:cubicBezTo>
                  <a:pt x="436" y="709"/>
                  <a:pt x="421" y="727"/>
                  <a:pt x="403" y="727"/>
                </a:cubicBezTo>
                <a:cubicBezTo>
                  <a:pt x="384" y="727"/>
                  <a:pt x="366" y="709"/>
                  <a:pt x="366" y="691"/>
                </a:cubicBezTo>
                <a:cubicBezTo>
                  <a:pt x="366" y="672"/>
                  <a:pt x="384" y="658"/>
                  <a:pt x="403" y="658"/>
                </a:cubicBezTo>
                <a:cubicBezTo>
                  <a:pt x="421" y="658"/>
                  <a:pt x="436" y="672"/>
                  <a:pt x="436" y="691"/>
                </a:cubicBezTo>
                <a:moveTo>
                  <a:pt x="366" y="1479"/>
                </a:moveTo>
                <a:lnTo>
                  <a:pt x="366" y="1479"/>
                </a:lnTo>
                <a:cubicBezTo>
                  <a:pt x="366" y="1457"/>
                  <a:pt x="384" y="1442"/>
                  <a:pt x="403" y="1442"/>
                </a:cubicBezTo>
                <a:cubicBezTo>
                  <a:pt x="421" y="1442"/>
                  <a:pt x="436" y="1457"/>
                  <a:pt x="436" y="1479"/>
                </a:cubicBezTo>
                <a:cubicBezTo>
                  <a:pt x="436" y="1497"/>
                  <a:pt x="421" y="1512"/>
                  <a:pt x="403" y="1512"/>
                </a:cubicBezTo>
                <a:cubicBezTo>
                  <a:pt x="384" y="1512"/>
                  <a:pt x="366" y="1497"/>
                  <a:pt x="366" y="1479"/>
                </a:cubicBezTo>
                <a:moveTo>
                  <a:pt x="432" y="1384"/>
                </a:moveTo>
                <a:lnTo>
                  <a:pt x="432" y="1384"/>
                </a:lnTo>
                <a:cubicBezTo>
                  <a:pt x="432" y="1171"/>
                  <a:pt x="432" y="1171"/>
                  <a:pt x="432" y="1171"/>
                </a:cubicBezTo>
                <a:cubicBezTo>
                  <a:pt x="450" y="1167"/>
                  <a:pt x="461" y="1156"/>
                  <a:pt x="472" y="1145"/>
                </a:cubicBezTo>
                <a:cubicBezTo>
                  <a:pt x="660" y="1255"/>
                  <a:pt x="660" y="1255"/>
                  <a:pt x="660" y="1255"/>
                </a:cubicBezTo>
                <a:cubicBezTo>
                  <a:pt x="656" y="1270"/>
                  <a:pt x="656" y="1288"/>
                  <a:pt x="660" y="1303"/>
                </a:cubicBezTo>
                <a:cubicBezTo>
                  <a:pt x="476" y="1413"/>
                  <a:pt x="476" y="1413"/>
                  <a:pt x="476" y="1413"/>
                </a:cubicBezTo>
                <a:cubicBezTo>
                  <a:pt x="465" y="1398"/>
                  <a:pt x="450" y="1391"/>
                  <a:pt x="432" y="1384"/>
                </a:cubicBezTo>
                <a:moveTo>
                  <a:pt x="788" y="1978"/>
                </a:moveTo>
                <a:lnTo>
                  <a:pt x="788" y="1978"/>
                </a:lnTo>
                <a:cubicBezTo>
                  <a:pt x="788" y="1769"/>
                  <a:pt x="788" y="1769"/>
                  <a:pt x="788" y="1769"/>
                </a:cubicBezTo>
                <a:cubicBezTo>
                  <a:pt x="799" y="1765"/>
                  <a:pt x="810" y="1758"/>
                  <a:pt x="821" y="1750"/>
                </a:cubicBezTo>
                <a:cubicBezTo>
                  <a:pt x="989" y="1853"/>
                  <a:pt x="989" y="1853"/>
                  <a:pt x="989" y="1853"/>
                </a:cubicBezTo>
                <a:cubicBezTo>
                  <a:pt x="986" y="1864"/>
                  <a:pt x="986" y="1879"/>
                  <a:pt x="989" y="1890"/>
                </a:cubicBezTo>
                <a:cubicBezTo>
                  <a:pt x="817" y="1992"/>
                  <a:pt x="817" y="1992"/>
                  <a:pt x="817" y="1992"/>
                </a:cubicBezTo>
                <a:cubicBezTo>
                  <a:pt x="810" y="1985"/>
                  <a:pt x="799" y="1981"/>
                  <a:pt x="788" y="1978"/>
                </a:cubicBezTo>
                <a:moveTo>
                  <a:pt x="1019" y="1798"/>
                </a:moveTo>
                <a:lnTo>
                  <a:pt x="1019" y="1798"/>
                </a:lnTo>
                <a:cubicBezTo>
                  <a:pt x="850" y="1695"/>
                  <a:pt x="850" y="1695"/>
                  <a:pt x="850" y="1695"/>
                </a:cubicBezTo>
                <a:cubicBezTo>
                  <a:pt x="854" y="1681"/>
                  <a:pt x="854" y="1662"/>
                  <a:pt x="846" y="1644"/>
                </a:cubicBezTo>
                <a:cubicBezTo>
                  <a:pt x="1019" y="1541"/>
                  <a:pt x="1019" y="1541"/>
                  <a:pt x="1019" y="1541"/>
                </a:cubicBezTo>
                <a:cubicBezTo>
                  <a:pt x="1030" y="1549"/>
                  <a:pt x="1041" y="1556"/>
                  <a:pt x="1052" y="1560"/>
                </a:cubicBezTo>
                <a:cubicBezTo>
                  <a:pt x="1052" y="1776"/>
                  <a:pt x="1052" y="1776"/>
                  <a:pt x="1052" y="1776"/>
                </a:cubicBezTo>
                <a:cubicBezTo>
                  <a:pt x="1037" y="1783"/>
                  <a:pt x="1026" y="1787"/>
                  <a:pt x="1019" y="1798"/>
                </a:cubicBezTo>
                <a:moveTo>
                  <a:pt x="1477" y="1600"/>
                </a:moveTo>
                <a:lnTo>
                  <a:pt x="1477" y="1600"/>
                </a:lnTo>
                <a:cubicBezTo>
                  <a:pt x="1466" y="1593"/>
                  <a:pt x="1455" y="1585"/>
                  <a:pt x="1444" y="1582"/>
                </a:cubicBezTo>
                <a:cubicBezTo>
                  <a:pt x="1444" y="1373"/>
                  <a:pt x="1444" y="1373"/>
                  <a:pt x="1444" y="1373"/>
                </a:cubicBezTo>
                <a:cubicBezTo>
                  <a:pt x="1455" y="1369"/>
                  <a:pt x="1466" y="1365"/>
                  <a:pt x="1477" y="1358"/>
                </a:cubicBezTo>
                <a:cubicBezTo>
                  <a:pt x="1668" y="1472"/>
                  <a:pt x="1668" y="1472"/>
                  <a:pt x="1668" y="1472"/>
                </a:cubicBezTo>
                <a:cubicBezTo>
                  <a:pt x="1668" y="1475"/>
                  <a:pt x="1668" y="1479"/>
                  <a:pt x="1668" y="1486"/>
                </a:cubicBezTo>
                <a:lnTo>
                  <a:pt x="1477" y="1600"/>
                </a:lnTo>
                <a:moveTo>
                  <a:pt x="1730" y="1479"/>
                </a:moveTo>
                <a:lnTo>
                  <a:pt x="1730" y="1479"/>
                </a:lnTo>
                <a:cubicBezTo>
                  <a:pt x="1730" y="1457"/>
                  <a:pt x="1745" y="1442"/>
                  <a:pt x="1763" y="1442"/>
                </a:cubicBezTo>
                <a:cubicBezTo>
                  <a:pt x="1785" y="1442"/>
                  <a:pt x="1800" y="1457"/>
                  <a:pt x="1800" y="1479"/>
                </a:cubicBezTo>
                <a:cubicBezTo>
                  <a:pt x="1800" y="1497"/>
                  <a:pt x="1785" y="1512"/>
                  <a:pt x="1763" y="1512"/>
                </a:cubicBezTo>
                <a:cubicBezTo>
                  <a:pt x="1745" y="1512"/>
                  <a:pt x="1730" y="1497"/>
                  <a:pt x="1730" y="1479"/>
                </a:cubicBezTo>
                <a:moveTo>
                  <a:pt x="1796" y="984"/>
                </a:moveTo>
                <a:lnTo>
                  <a:pt x="1796" y="984"/>
                </a:lnTo>
                <a:cubicBezTo>
                  <a:pt x="1796" y="782"/>
                  <a:pt x="1796" y="782"/>
                  <a:pt x="1796" y="782"/>
                </a:cubicBezTo>
                <a:cubicBezTo>
                  <a:pt x="1804" y="782"/>
                  <a:pt x="1811" y="779"/>
                  <a:pt x="1818" y="775"/>
                </a:cubicBezTo>
                <a:cubicBezTo>
                  <a:pt x="1972" y="867"/>
                  <a:pt x="1972" y="867"/>
                  <a:pt x="1972" y="867"/>
                </a:cubicBezTo>
                <a:cubicBezTo>
                  <a:pt x="1968" y="881"/>
                  <a:pt x="1968" y="892"/>
                  <a:pt x="1972" y="907"/>
                </a:cubicBezTo>
                <a:cubicBezTo>
                  <a:pt x="1818" y="999"/>
                  <a:pt x="1818" y="999"/>
                  <a:pt x="1818" y="999"/>
                </a:cubicBezTo>
                <a:cubicBezTo>
                  <a:pt x="1811" y="991"/>
                  <a:pt x="1804" y="988"/>
                  <a:pt x="1796" y="984"/>
                </a:cubicBezTo>
                <a:moveTo>
                  <a:pt x="2067" y="852"/>
                </a:moveTo>
                <a:lnTo>
                  <a:pt x="2067" y="852"/>
                </a:lnTo>
                <a:cubicBezTo>
                  <a:pt x="2086" y="852"/>
                  <a:pt x="2104" y="867"/>
                  <a:pt x="2104" y="889"/>
                </a:cubicBezTo>
                <a:cubicBezTo>
                  <a:pt x="2104" y="907"/>
                  <a:pt x="2086" y="922"/>
                  <a:pt x="2067" y="922"/>
                </a:cubicBezTo>
                <a:cubicBezTo>
                  <a:pt x="2049" y="922"/>
                  <a:pt x="2034" y="907"/>
                  <a:pt x="2034" y="889"/>
                </a:cubicBezTo>
                <a:cubicBezTo>
                  <a:pt x="2034" y="867"/>
                  <a:pt x="2049" y="852"/>
                  <a:pt x="2067" y="852"/>
                </a:cubicBezTo>
                <a:moveTo>
                  <a:pt x="2067" y="460"/>
                </a:moveTo>
                <a:lnTo>
                  <a:pt x="2067" y="460"/>
                </a:lnTo>
                <a:cubicBezTo>
                  <a:pt x="2086" y="460"/>
                  <a:pt x="2104" y="474"/>
                  <a:pt x="2104" y="493"/>
                </a:cubicBezTo>
                <a:cubicBezTo>
                  <a:pt x="2104" y="511"/>
                  <a:pt x="2086" y="529"/>
                  <a:pt x="2067" y="529"/>
                </a:cubicBezTo>
                <a:cubicBezTo>
                  <a:pt x="2049" y="529"/>
                  <a:pt x="2034" y="511"/>
                  <a:pt x="2034" y="493"/>
                </a:cubicBezTo>
                <a:cubicBezTo>
                  <a:pt x="2034" y="474"/>
                  <a:pt x="2049" y="460"/>
                  <a:pt x="2067" y="460"/>
                </a:cubicBezTo>
                <a:moveTo>
                  <a:pt x="1763" y="262"/>
                </a:moveTo>
                <a:lnTo>
                  <a:pt x="1763" y="262"/>
                </a:lnTo>
                <a:cubicBezTo>
                  <a:pt x="1785" y="262"/>
                  <a:pt x="1800" y="276"/>
                  <a:pt x="1800" y="295"/>
                </a:cubicBezTo>
                <a:cubicBezTo>
                  <a:pt x="1800" y="317"/>
                  <a:pt x="1785" y="332"/>
                  <a:pt x="1763" y="332"/>
                </a:cubicBezTo>
                <a:cubicBezTo>
                  <a:pt x="1745" y="332"/>
                  <a:pt x="1730" y="317"/>
                  <a:pt x="1730" y="295"/>
                </a:cubicBezTo>
                <a:cubicBezTo>
                  <a:pt x="1730" y="276"/>
                  <a:pt x="1745" y="262"/>
                  <a:pt x="1763" y="262"/>
                </a:cubicBezTo>
                <a:moveTo>
                  <a:pt x="1668" y="698"/>
                </a:moveTo>
                <a:lnTo>
                  <a:pt x="1668" y="698"/>
                </a:lnTo>
                <a:cubicBezTo>
                  <a:pt x="1477" y="812"/>
                  <a:pt x="1477" y="812"/>
                  <a:pt x="1477" y="812"/>
                </a:cubicBezTo>
                <a:cubicBezTo>
                  <a:pt x="1466" y="804"/>
                  <a:pt x="1455" y="797"/>
                  <a:pt x="1444" y="793"/>
                </a:cubicBezTo>
                <a:cubicBezTo>
                  <a:pt x="1444" y="588"/>
                  <a:pt x="1444" y="588"/>
                  <a:pt x="1444" y="588"/>
                </a:cubicBezTo>
                <a:cubicBezTo>
                  <a:pt x="1455" y="581"/>
                  <a:pt x="1466" y="577"/>
                  <a:pt x="1477" y="570"/>
                </a:cubicBezTo>
                <a:cubicBezTo>
                  <a:pt x="1668" y="683"/>
                  <a:pt x="1668" y="683"/>
                  <a:pt x="1668" y="683"/>
                </a:cubicBezTo>
                <a:cubicBezTo>
                  <a:pt x="1668" y="687"/>
                  <a:pt x="1668" y="694"/>
                  <a:pt x="1668" y="698"/>
                </a:cubicBezTo>
                <a:moveTo>
                  <a:pt x="1411" y="64"/>
                </a:moveTo>
                <a:lnTo>
                  <a:pt x="1411" y="64"/>
                </a:lnTo>
                <a:cubicBezTo>
                  <a:pt x="1429" y="64"/>
                  <a:pt x="1448" y="82"/>
                  <a:pt x="1448" y="100"/>
                </a:cubicBezTo>
                <a:cubicBezTo>
                  <a:pt x="1448" y="119"/>
                  <a:pt x="1429" y="133"/>
                  <a:pt x="1411" y="133"/>
                </a:cubicBezTo>
                <a:cubicBezTo>
                  <a:pt x="1393" y="133"/>
                  <a:pt x="1378" y="119"/>
                  <a:pt x="1378" y="100"/>
                </a:cubicBezTo>
                <a:cubicBezTo>
                  <a:pt x="1378" y="82"/>
                  <a:pt x="1393" y="64"/>
                  <a:pt x="1411" y="64"/>
                </a:cubicBezTo>
                <a:moveTo>
                  <a:pt x="1085" y="262"/>
                </a:moveTo>
                <a:lnTo>
                  <a:pt x="1085" y="262"/>
                </a:lnTo>
                <a:cubicBezTo>
                  <a:pt x="1103" y="262"/>
                  <a:pt x="1118" y="276"/>
                  <a:pt x="1118" y="298"/>
                </a:cubicBezTo>
                <a:cubicBezTo>
                  <a:pt x="1118" y="317"/>
                  <a:pt x="1103" y="332"/>
                  <a:pt x="1085" y="332"/>
                </a:cubicBezTo>
                <a:cubicBezTo>
                  <a:pt x="1063" y="332"/>
                  <a:pt x="1048" y="317"/>
                  <a:pt x="1048" y="298"/>
                </a:cubicBezTo>
                <a:cubicBezTo>
                  <a:pt x="1048" y="276"/>
                  <a:pt x="1063" y="262"/>
                  <a:pt x="1085" y="262"/>
                </a:cubicBezTo>
                <a:moveTo>
                  <a:pt x="755" y="64"/>
                </a:moveTo>
                <a:lnTo>
                  <a:pt x="755" y="64"/>
                </a:lnTo>
                <a:cubicBezTo>
                  <a:pt x="773" y="64"/>
                  <a:pt x="792" y="82"/>
                  <a:pt x="792" y="100"/>
                </a:cubicBezTo>
                <a:cubicBezTo>
                  <a:pt x="792" y="119"/>
                  <a:pt x="773" y="133"/>
                  <a:pt x="755" y="133"/>
                </a:cubicBezTo>
                <a:cubicBezTo>
                  <a:pt x="736" y="133"/>
                  <a:pt x="722" y="119"/>
                  <a:pt x="722" y="100"/>
                </a:cubicBezTo>
                <a:cubicBezTo>
                  <a:pt x="722" y="82"/>
                  <a:pt x="736" y="64"/>
                  <a:pt x="755" y="64"/>
                </a:cubicBezTo>
                <a:moveTo>
                  <a:pt x="660" y="515"/>
                </a:moveTo>
                <a:lnTo>
                  <a:pt x="660" y="515"/>
                </a:lnTo>
                <a:cubicBezTo>
                  <a:pt x="472" y="625"/>
                  <a:pt x="472" y="625"/>
                  <a:pt x="472" y="625"/>
                </a:cubicBezTo>
                <a:cubicBezTo>
                  <a:pt x="461" y="614"/>
                  <a:pt x="450" y="603"/>
                  <a:pt x="432" y="599"/>
                </a:cubicBezTo>
                <a:cubicBezTo>
                  <a:pt x="432" y="390"/>
                  <a:pt x="432" y="390"/>
                  <a:pt x="432" y="390"/>
                </a:cubicBezTo>
                <a:cubicBezTo>
                  <a:pt x="447" y="386"/>
                  <a:pt x="458" y="379"/>
                  <a:pt x="465" y="372"/>
                </a:cubicBezTo>
                <a:cubicBezTo>
                  <a:pt x="656" y="485"/>
                  <a:pt x="656" y="485"/>
                  <a:pt x="656" y="485"/>
                </a:cubicBezTo>
                <a:cubicBezTo>
                  <a:pt x="656" y="493"/>
                  <a:pt x="656" y="504"/>
                  <a:pt x="660" y="515"/>
                </a:cubicBezTo>
                <a:moveTo>
                  <a:pt x="403" y="262"/>
                </a:moveTo>
                <a:lnTo>
                  <a:pt x="403" y="262"/>
                </a:lnTo>
                <a:cubicBezTo>
                  <a:pt x="421" y="262"/>
                  <a:pt x="436" y="276"/>
                  <a:pt x="436" y="295"/>
                </a:cubicBezTo>
                <a:cubicBezTo>
                  <a:pt x="436" y="317"/>
                  <a:pt x="421" y="332"/>
                  <a:pt x="403" y="332"/>
                </a:cubicBezTo>
                <a:cubicBezTo>
                  <a:pt x="384" y="332"/>
                  <a:pt x="366" y="317"/>
                  <a:pt x="366" y="295"/>
                </a:cubicBezTo>
                <a:cubicBezTo>
                  <a:pt x="366" y="276"/>
                  <a:pt x="384" y="262"/>
                  <a:pt x="403" y="262"/>
                </a:cubicBezTo>
                <a:moveTo>
                  <a:pt x="98" y="529"/>
                </a:moveTo>
                <a:lnTo>
                  <a:pt x="98" y="529"/>
                </a:lnTo>
                <a:cubicBezTo>
                  <a:pt x="80" y="529"/>
                  <a:pt x="65" y="511"/>
                  <a:pt x="65" y="493"/>
                </a:cubicBezTo>
                <a:cubicBezTo>
                  <a:pt x="65" y="474"/>
                  <a:pt x="80" y="460"/>
                  <a:pt x="98" y="460"/>
                </a:cubicBezTo>
                <a:cubicBezTo>
                  <a:pt x="117" y="460"/>
                  <a:pt x="135" y="474"/>
                  <a:pt x="135" y="493"/>
                </a:cubicBezTo>
                <a:cubicBezTo>
                  <a:pt x="135" y="511"/>
                  <a:pt x="117" y="529"/>
                  <a:pt x="98" y="529"/>
                </a:cubicBezTo>
                <a:moveTo>
                  <a:pt x="98" y="922"/>
                </a:moveTo>
                <a:lnTo>
                  <a:pt x="98" y="922"/>
                </a:lnTo>
                <a:cubicBezTo>
                  <a:pt x="80" y="922"/>
                  <a:pt x="65" y="907"/>
                  <a:pt x="65" y="889"/>
                </a:cubicBezTo>
                <a:cubicBezTo>
                  <a:pt x="65" y="867"/>
                  <a:pt x="80" y="852"/>
                  <a:pt x="98" y="852"/>
                </a:cubicBezTo>
                <a:cubicBezTo>
                  <a:pt x="117" y="852"/>
                  <a:pt x="135" y="867"/>
                  <a:pt x="135" y="889"/>
                </a:cubicBezTo>
                <a:cubicBezTo>
                  <a:pt x="135" y="907"/>
                  <a:pt x="117" y="922"/>
                  <a:pt x="98" y="922"/>
                </a:cubicBezTo>
                <a:moveTo>
                  <a:pt x="98" y="1318"/>
                </a:moveTo>
                <a:lnTo>
                  <a:pt x="98" y="1318"/>
                </a:lnTo>
                <a:cubicBezTo>
                  <a:pt x="80" y="1318"/>
                  <a:pt x="65" y="1299"/>
                  <a:pt x="65" y="1281"/>
                </a:cubicBezTo>
                <a:cubicBezTo>
                  <a:pt x="65" y="1263"/>
                  <a:pt x="80" y="1244"/>
                  <a:pt x="98" y="1244"/>
                </a:cubicBezTo>
                <a:cubicBezTo>
                  <a:pt x="117" y="1244"/>
                  <a:pt x="135" y="1263"/>
                  <a:pt x="135" y="1281"/>
                </a:cubicBezTo>
                <a:cubicBezTo>
                  <a:pt x="135" y="1299"/>
                  <a:pt x="117" y="1318"/>
                  <a:pt x="98" y="1318"/>
                </a:cubicBezTo>
                <a:moveTo>
                  <a:pt x="98" y="1710"/>
                </a:moveTo>
                <a:lnTo>
                  <a:pt x="98" y="1710"/>
                </a:lnTo>
                <a:cubicBezTo>
                  <a:pt x="80" y="1710"/>
                  <a:pt x="65" y="1695"/>
                  <a:pt x="65" y="1677"/>
                </a:cubicBezTo>
                <a:cubicBezTo>
                  <a:pt x="65" y="1655"/>
                  <a:pt x="80" y="1640"/>
                  <a:pt x="98" y="1640"/>
                </a:cubicBezTo>
                <a:cubicBezTo>
                  <a:pt x="117" y="1640"/>
                  <a:pt x="135" y="1655"/>
                  <a:pt x="135" y="1677"/>
                </a:cubicBezTo>
                <a:cubicBezTo>
                  <a:pt x="135" y="1695"/>
                  <a:pt x="117" y="1710"/>
                  <a:pt x="98" y="1710"/>
                </a:cubicBezTo>
                <a:moveTo>
                  <a:pt x="403" y="1908"/>
                </a:moveTo>
                <a:lnTo>
                  <a:pt x="403" y="1908"/>
                </a:lnTo>
                <a:cubicBezTo>
                  <a:pt x="384" y="1908"/>
                  <a:pt x="366" y="1890"/>
                  <a:pt x="366" y="1871"/>
                </a:cubicBezTo>
                <a:cubicBezTo>
                  <a:pt x="366" y="1853"/>
                  <a:pt x="384" y="1838"/>
                  <a:pt x="403" y="1838"/>
                </a:cubicBezTo>
                <a:cubicBezTo>
                  <a:pt x="421" y="1838"/>
                  <a:pt x="436" y="1853"/>
                  <a:pt x="436" y="1871"/>
                </a:cubicBezTo>
                <a:cubicBezTo>
                  <a:pt x="436" y="1890"/>
                  <a:pt x="421" y="1908"/>
                  <a:pt x="403" y="1908"/>
                </a:cubicBezTo>
                <a:moveTo>
                  <a:pt x="465" y="1798"/>
                </a:moveTo>
                <a:lnTo>
                  <a:pt x="465" y="1798"/>
                </a:lnTo>
                <a:cubicBezTo>
                  <a:pt x="458" y="1787"/>
                  <a:pt x="447" y="1783"/>
                  <a:pt x="432" y="1780"/>
                </a:cubicBezTo>
                <a:cubicBezTo>
                  <a:pt x="432" y="1571"/>
                  <a:pt x="432" y="1571"/>
                  <a:pt x="432" y="1571"/>
                </a:cubicBezTo>
                <a:cubicBezTo>
                  <a:pt x="450" y="1567"/>
                  <a:pt x="461" y="1556"/>
                  <a:pt x="472" y="1545"/>
                </a:cubicBezTo>
                <a:cubicBezTo>
                  <a:pt x="491" y="1552"/>
                  <a:pt x="498" y="1563"/>
                  <a:pt x="513" y="1563"/>
                </a:cubicBezTo>
                <a:cubicBezTo>
                  <a:pt x="542" y="1563"/>
                  <a:pt x="557" y="1519"/>
                  <a:pt x="528" y="1505"/>
                </a:cubicBezTo>
                <a:cubicBezTo>
                  <a:pt x="498" y="1486"/>
                  <a:pt x="498" y="1486"/>
                  <a:pt x="498" y="1486"/>
                </a:cubicBezTo>
                <a:cubicBezTo>
                  <a:pt x="498" y="1483"/>
                  <a:pt x="498" y="1475"/>
                  <a:pt x="498" y="1472"/>
                </a:cubicBezTo>
                <a:cubicBezTo>
                  <a:pt x="689" y="1358"/>
                  <a:pt x="689" y="1358"/>
                  <a:pt x="689" y="1358"/>
                </a:cubicBezTo>
                <a:cubicBezTo>
                  <a:pt x="700" y="1365"/>
                  <a:pt x="711" y="1373"/>
                  <a:pt x="722" y="1376"/>
                </a:cubicBezTo>
                <a:cubicBezTo>
                  <a:pt x="722" y="1582"/>
                  <a:pt x="722" y="1582"/>
                  <a:pt x="722" y="1582"/>
                </a:cubicBezTo>
                <a:cubicBezTo>
                  <a:pt x="711" y="1585"/>
                  <a:pt x="700" y="1593"/>
                  <a:pt x="689" y="1600"/>
                </a:cubicBezTo>
                <a:cubicBezTo>
                  <a:pt x="645" y="1574"/>
                  <a:pt x="645" y="1574"/>
                  <a:pt x="645" y="1574"/>
                </a:cubicBezTo>
                <a:cubicBezTo>
                  <a:pt x="630" y="1563"/>
                  <a:pt x="612" y="1571"/>
                  <a:pt x="601" y="1585"/>
                </a:cubicBezTo>
                <a:cubicBezTo>
                  <a:pt x="593" y="1600"/>
                  <a:pt x="601" y="1618"/>
                  <a:pt x="616" y="1629"/>
                </a:cubicBezTo>
                <a:cubicBezTo>
                  <a:pt x="656" y="1655"/>
                  <a:pt x="656" y="1655"/>
                  <a:pt x="656" y="1655"/>
                </a:cubicBezTo>
                <a:cubicBezTo>
                  <a:pt x="656" y="1662"/>
                  <a:pt x="656" y="1673"/>
                  <a:pt x="656" y="1684"/>
                </a:cubicBezTo>
                <a:lnTo>
                  <a:pt x="465" y="1798"/>
                </a:lnTo>
                <a:moveTo>
                  <a:pt x="751" y="2102"/>
                </a:moveTo>
                <a:lnTo>
                  <a:pt x="751" y="2102"/>
                </a:lnTo>
                <a:cubicBezTo>
                  <a:pt x="733" y="2102"/>
                  <a:pt x="718" y="2087"/>
                  <a:pt x="718" y="2069"/>
                </a:cubicBezTo>
                <a:cubicBezTo>
                  <a:pt x="718" y="2051"/>
                  <a:pt x="733" y="2033"/>
                  <a:pt x="751" y="2033"/>
                </a:cubicBezTo>
                <a:cubicBezTo>
                  <a:pt x="769" y="2033"/>
                  <a:pt x="788" y="2051"/>
                  <a:pt x="788" y="2069"/>
                </a:cubicBezTo>
                <a:cubicBezTo>
                  <a:pt x="788" y="2087"/>
                  <a:pt x="769" y="2102"/>
                  <a:pt x="751" y="2102"/>
                </a:cubicBezTo>
                <a:moveTo>
                  <a:pt x="1085" y="1904"/>
                </a:moveTo>
                <a:lnTo>
                  <a:pt x="1085" y="1904"/>
                </a:lnTo>
                <a:cubicBezTo>
                  <a:pt x="1063" y="1904"/>
                  <a:pt x="1048" y="1890"/>
                  <a:pt x="1048" y="1871"/>
                </a:cubicBezTo>
                <a:cubicBezTo>
                  <a:pt x="1048" y="1853"/>
                  <a:pt x="1063" y="1835"/>
                  <a:pt x="1085" y="1835"/>
                </a:cubicBezTo>
                <a:cubicBezTo>
                  <a:pt x="1103" y="1835"/>
                  <a:pt x="1118" y="1853"/>
                  <a:pt x="1118" y="1871"/>
                </a:cubicBezTo>
                <a:cubicBezTo>
                  <a:pt x="1118" y="1890"/>
                  <a:pt x="1103" y="1904"/>
                  <a:pt x="1085" y="1904"/>
                </a:cubicBezTo>
                <a:moveTo>
                  <a:pt x="1411" y="2102"/>
                </a:moveTo>
                <a:lnTo>
                  <a:pt x="1411" y="2102"/>
                </a:lnTo>
                <a:cubicBezTo>
                  <a:pt x="1393" y="2102"/>
                  <a:pt x="1378" y="2087"/>
                  <a:pt x="1378" y="2069"/>
                </a:cubicBezTo>
                <a:cubicBezTo>
                  <a:pt x="1378" y="2051"/>
                  <a:pt x="1393" y="2033"/>
                  <a:pt x="1411" y="2033"/>
                </a:cubicBezTo>
                <a:cubicBezTo>
                  <a:pt x="1429" y="2033"/>
                  <a:pt x="1448" y="2051"/>
                  <a:pt x="1448" y="2069"/>
                </a:cubicBezTo>
                <a:cubicBezTo>
                  <a:pt x="1448" y="2087"/>
                  <a:pt x="1429" y="2102"/>
                  <a:pt x="1411" y="2102"/>
                </a:cubicBezTo>
                <a:moveTo>
                  <a:pt x="1506" y="1655"/>
                </a:moveTo>
                <a:lnTo>
                  <a:pt x="1506" y="1655"/>
                </a:lnTo>
                <a:cubicBezTo>
                  <a:pt x="1690" y="1545"/>
                  <a:pt x="1690" y="1545"/>
                  <a:pt x="1690" y="1545"/>
                </a:cubicBezTo>
                <a:cubicBezTo>
                  <a:pt x="1701" y="1556"/>
                  <a:pt x="1716" y="1567"/>
                  <a:pt x="1734" y="1571"/>
                </a:cubicBezTo>
                <a:cubicBezTo>
                  <a:pt x="1734" y="1780"/>
                  <a:pt x="1734" y="1780"/>
                  <a:pt x="1734" y="1780"/>
                </a:cubicBezTo>
                <a:cubicBezTo>
                  <a:pt x="1719" y="1783"/>
                  <a:pt x="1708" y="1791"/>
                  <a:pt x="1701" y="1798"/>
                </a:cubicBezTo>
                <a:cubicBezTo>
                  <a:pt x="1510" y="1684"/>
                  <a:pt x="1510" y="1684"/>
                  <a:pt x="1510" y="1684"/>
                </a:cubicBezTo>
                <a:cubicBezTo>
                  <a:pt x="1510" y="1673"/>
                  <a:pt x="1510" y="1662"/>
                  <a:pt x="1506" y="1655"/>
                </a:cubicBezTo>
                <a:moveTo>
                  <a:pt x="1763" y="1908"/>
                </a:moveTo>
                <a:lnTo>
                  <a:pt x="1763" y="1908"/>
                </a:lnTo>
                <a:cubicBezTo>
                  <a:pt x="1745" y="1908"/>
                  <a:pt x="1730" y="1890"/>
                  <a:pt x="1730" y="1871"/>
                </a:cubicBezTo>
                <a:cubicBezTo>
                  <a:pt x="1730" y="1853"/>
                  <a:pt x="1745" y="1838"/>
                  <a:pt x="1763" y="1838"/>
                </a:cubicBezTo>
                <a:cubicBezTo>
                  <a:pt x="1785" y="1838"/>
                  <a:pt x="1800" y="1853"/>
                  <a:pt x="1800" y="1871"/>
                </a:cubicBezTo>
                <a:cubicBezTo>
                  <a:pt x="1800" y="1890"/>
                  <a:pt x="1785" y="1908"/>
                  <a:pt x="1763" y="1908"/>
                </a:cubicBezTo>
                <a:moveTo>
                  <a:pt x="2067" y="1640"/>
                </a:moveTo>
                <a:lnTo>
                  <a:pt x="2067" y="1640"/>
                </a:lnTo>
                <a:cubicBezTo>
                  <a:pt x="2086" y="1640"/>
                  <a:pt x="2104" y="1655"/>
                  <a:pt x="2104" y="1677"/>
                </a:cubicBezTo>
                <a:cubicBezTo>
                  <a:pt x="2104" y="1695"/>
                  <a:pt x="2086" y="1710"/>
                  <a:pt x="2067" y="1710"/>
                </a:cubicBezTo>
                <a:cubicBezTo>
                  <a:pt x="2049" y="1710"/>
                  <a:pt x="2034" y="1695"/>
                  <a:pt x="2034" y="1677"/>
                </a:cubicBezTo>
                <a:cubicBezTo>
                  <a:pt x="2034" y="1655"/>
                  <a:pt x="2049" y="1640"/>
                  <a:pt x="2067" y="1640"/>
                </a:cubicBezTo>
                <a:moveTo>
                  <a:pt x="2067" y="1244"/>
                </a:moveTo>
                <a:lnTo>
                  <a:pt x="2067" y="1244"/>
                </a:lnTo>
                <a:cubicBezTo>
                  <a:pt x="2086" y="1244"/>
                  <a:pt x="2104" y="1263"/>
                  <a:pt x="2104" y="1281"/>
                </a:cubicBezTo>
                <a:cubicBezTo>
                  <a:pt x="2104" y="1299"/>
                  <a:pt x="2086" y="1318"/>
                  <a:pt x="2067" y="1318"/>
                </a:cubicBezTo>
                <a:cubicBezTo>
                  <a:pt x="2049" y="1318"/>
                  <a:pt x="2034" y="1299"/>
                  <a:pt x="2034" y="1281"/>
                </a:cubicBezTo>
                <a:cubicBezTo>
                  <a:pt x="2034" y="1263"/>
                  <a:pt x="2049" y="1244"/>
                  <a:pt x="2067" y="124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98" name="Google Shape;598;p10"/>
          <p:cNvGrpSpPr/>
          <p:nvPr/>
        </p:nvGrpSpPr>
        <p:grpSpPr>
          <a:xfrm>
            <a:off x="164974" y="4521438"/>
            <a:ext cx="454301" cy="451077"/>
            <a:chOff x="5953154" y="2024010"/>
            <a:chExt cx="535985" cy="529061"/>
          </a:xfrm>
        </p:grpSpPr>
        <p:sp>
          <p:nvSpPr>
            <p:cNvPr id="599" name="Google Shape;599;p10"/>
            <p:cNvSpPr/>
            <p:nvPr/>
          </p:nvSpPr>
          <p:spPr>
            <a:xfrm>
              <a:off x="5953154" y="2024010"/>
              <a:ext cx="204303" cy="446696"/>
            </a:xfrm>
            <a:custGeom>
              <a:rect b="b" l="l" r="r" t="t"/>
              <a:pathLst>
                <a:path extrusionOk="0" h="1806" w="826">
                  <a:moveTo>
                    <a:pt x="539" y="1420"/>
                  </a:moveTo>
                  <a:lnTo>
                    <a:pt x="539" y="1420"/>
                  </a:lnTo>
                  <a:cubicBezTo>
                    <a:pt x="557" y="1420"/>
                    <a:pt x="568" y="1405"/>
                    <a:pt x="568" y="1387"/>
                  </a:cubicBezTo>
                  <a:cubicBezTo>
                    <a:pt x="568" y="1372"/>
                    <a:pt x="557" y="1358"/>
                    <a:pt x="539" y="1358"/>
                  </a:cubicBezTo>
                  <a:cubicBezTo>
                    <a:pt x="403" y="1358"/>
                    <a:pt x="286" y="1438"/>
                    <a:pt x="235" y="1556"/>
                  </a:cubicBezTo>
                  <a:cubicBezTo>
                    <a:pt x="169" y="1501"/>
                    <a:pt x="154" y="1409"/>
                    <a:pt x="191" y="1336"/>
                  </a:cubicBezTo>
                  <a:cubicBezTo>
                    <a:pt x="220" y="1343"/>
                    <a:pt x="246" y="1347"/>
                    <a:pt x="275" y="1347"/>
                  </a:cubicBezTo>
                  <a:cubicBezTo>
                    <a:pt x="293" y="1347"/>
                    <a:pt x="304" y="1332"/>
                    <a:pt x="304" y="1317"/>
                  </a:cubicBezTo>
                  <a:cubicBezTo>
                    <a:pt x="304" y="1299"/>
                    <a:pt x="293" y="1284"/>
                    <a:pt x="275" y="1284"/>
                  </a:cubicBezTo>
                  <a:cubicBezTo>
                    <a:pt x="154" y="1284"/>
                    <a:pt x="59" y="1185"/>
                    <a:pt x="62" y="1068"/>
                  </a:cubicBezTo>
                  <a:cubicBezTo>
                    <a:pt x="66" y="973"/>
                    <a:pt x="128" y="896"/>
                    <a:pt x="220" y="870"/>
                  </a:cubicBezTo>
                  <a:cubicBezTo>
                    <a:pt x="235" y="866"/>
                    <a:pt x="246" y="848"/>
                    <a:pt x="242" y="830"/>
                  </a:cubicBezTo>
                  <a:cubicBezTo>
                    <a:pt x="238" y="815"/>
                    <a:pt x="220" y="804"/>
                    <a:pt x="202" y="808"/>
                  </a:cubicBezTo>
                  <a:cubicBezTo>
                    <a:pt x="176" y="815"/>
                    <a:pt x="150" y="826"/>
                    <a:pt x="128" y="841"/>
                  </a:cubicBezTo>
                  <a:cubicBezTo>
                    <a:pt x="92" y="771"/>
                    <a:pt x="136" y="687"/>
                    <a:pt x="213" y="668"/>
                  </a:cubicBezTo>
                  <a:cubicBezTo>
                    <a:pt x="231" y="665"/>
                    <a:pt x="242" y="650"/>
                    <a:pt x="238" y="632"/>
                  </a:cubicBezTo>
                  <a:cubicBezTo>
                    <a:pt x="220" y="544"/>
                    <a:pt x="257" y="452"/>
                    <a:pt x="334" y="408"/>
                  </a:cubicBezTo>
                  <a:cubicBezTo>
                    <a:pt x="374" y="489"/>
                    <a:pt x="455" y="547"/>
                    <a:pt x="554" y="547"/>
                  </a:cubicBezTo>
                  <a:cubicBezTo>
                    <a:pt x="572" y="547"/>
                    <a:pt x="583" y="533"/>
                    <a:pt x="583" y="518"/>
                  </a:cubicBezTo>
                  <a:cubicBezTo>
                    <a:pt x="583" y="500"/>
                    <a:pt x="572" y="485"/>
                    <a:pt x="554" y="485"/>
                  </a:cubicBezTo>
                  <a:cubicBezTo>
                    <a:pt x="477" y="485"/>
                    <a:pt x="403" y="434"/>
                    <a:pt x="385" y="353"/>
                  </a:cubicBezTo>
                  <a:cubicBezTo>
                    <a:pt x="341" y="199"/>
                    <a:pt x="517" y="78"/>
                    <a:pt x="649" y="162"/>
                  </a:cubicBezTo>
                  <a:cubicBezTo>
                    <a:pt x="664" y="170"/>
                    <a:pt x="682" y="166"/>
                    <a:pt x="693" y="151"/>
                  </a:cubicBezTo>
                  <a:cubicBezTo>
                    <a:pt x="715" y="107"/>
                    <a:pt x="755" y="74"/>
                    <a:pt x="803" y="63"/>
                  </a:cubicBezTo>
                  <a:cubicBezTo>
                    <a:pt x="821" y="56"/>
                    <a:pt x="829" y="38"/>
                    <a:pt x="825" y="23"/>
                  </a:cubicBezTo>
                  <a:cubicBezTo>
                    <a:pt x="818" y="5"/>
                    <a:pt x="799" y="-3"/>
                    <a:pt x="785" y="1"/>
                  </a:cubicBezTo>
                  <a:cubicBezTo>
                    <a:pt x="733" y="16"/>
                    <a:pt x="686" y="49"/>
                    <a:pt x="653" y="93"/>
                  </a:cubicBezTo>
                  <a:cubicBezTo>
                    <a:pt x="484" y="12"/>
                    <a:pt x="290" y="155"/>
                    <a:pt x="315" y="346"/>
                  </a:cubicBezTo>
                  <a:cubicBezTo>
                    <a:pt x="216" y="397"/>
                    <a:pt x="158" y="503"/>
                    <a:pt x="169" y="617"/>
                  </a:cubicBezTo>
                  <a:cubicBezTo>
                    <a:pt x="62" y="657"/>
                    <a:pt x="18" y="782"/>
                    <a:pt x="77" y="881"/>
                  </a:cubicBezTo>
                  <a:cubicBezTo>
                    <a:pt x="-48" y="1009"/>
                    <a:pt x="-18" y="1218"/>
                    <a:pt x="136" y="1310"/>
                  </a:cubicBezTo>
                  <a:cubicBezTo>
                    <a:pt x="81" y="1416"/>
                    <a:pt x="110" y="1552"/>
                    <a:pt x="213" y="1618"/>
                  </a:cubicBezTo>
                  <a:cubicBezTo>
                    <a:pt x="202" y="1677"/>
                    <a:pt x="205" y="1732"/>
                    <a:pt x="220" y="1783"/>
                  </a:cubicBezTo>
                  <a:cubicBezTo>
                    <a:pt x="227" y="1801"/>
                    <a:pt x="242" y="1809"/>
                    <a:pt x="260" y="1805"/>
                  </a:cubicBezTo>
                  <a:cubicBezTo>
                    <a:pt x="279" y="1801"/>
                    <a:pt x="286" y="1783"/>
                    <a:pt x="282" y="1765"/>
                  </a:cubicBezTo>
                  <a:cubicBezTo>
                    <a:pt x="231" y="1592"/>
                    <a:pt x="359" y="1420"/>
                    <a:pt x="539" y="142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0" name="Google Shape;600;p10"/>
            <p:cNvSpPr/>
            <p:nvPr/>
          </p:nvSpPr>
          <p:spPr>
            <a:xfrm>
              <a:off x="6125303" y="2121710"/>
              <a:ext cx="48973" cy="71481"/>
            </a:xfrm>
            <a:custGeom>
              <a:rect b="b" l="l" r="r" t="t"/>
              <a:pathLst>
                <a:path extrusionOk="0" h="289" w="198">
                  <a:moveTo>
                    <a:pt x="129" y="39"/>
                  </a:moveTo>
                  <a:lnTo>
                    <a:pt x="129" y="39"/>
                  </a:lnTo>
                  <a:cubicBezTo>
                    <a:pt x="151" y="119"/>
                    <a:pt x="103" y="204"/>
                    <a:pt x="23" y="226"/>
                  </a:cubicBezTo>
                  <a:cubicBezTo>
                    <a:pt x="4" y="230"/>
                    <a:pt x="-3" y="248"/>
                    <a:pt x="1" y="266"/>
                  </a:cubicBezTo>
                  <a:cubicBezTo>
                    <a:pt x="4" y="281"/>
                    <a:pt x="23" y="292"/>
                    <a:pt x="41" y="288"/>
                  </a:cubicBezTo>
                  <a:cubicBezTo>
                    <a:pt x="155" y="255"/>
                    <a:pt x="221" y="138"/>
                    <a:pt x="191" y="24"/>
                  </a:cubicBezTo>
                  <a:cubicBezTo>
                    <a:pt x="188" y="6"/>
                    <a:pt x="169" y="-5"/>
                    <a:pt x="151" y="2"/>
                  </a:cubicBezTo>
                  <a:cubicBezTo>
                    <a:pt x="136" y="6"/>
                    <a:pt x="125" y="24"/>
                    <a:pt x="129" y="3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1" name="Google Shape;601;p10"/>
            <p:cNvSpPr/>
            <p:nvPr/>
          </p:nvSpPr>
          <p:spPr>
            <a:xfrm>
              <a:off x="6115409" y="2399473"/>
              <a:ext cx="44769" cy="49221"/>
            </a:xfrm>
            <a:custGeom>
              <a:rect b="b" l="l" r="r" t="t"/>
              <a:pathLst>
                <a:path extrusionOk="0" h="199" w="181">
                  <a:moveTo>
                    <a:pt x="30" y="137"/>
                  </a:moveTo>
                  <a:lnTo>
                    <a:pt x="30" y="137"/>
                  </a:lnTo>
                  <a:cubicBezTo>
                    <a:pt x="11" y="140"/>
                    <a:pt x="0" y="155"/>
                    <a:pt x="0" y="170"/>
                  </a:cubicBezTo>
                  <a:cubicBezTo>
                    <a:pt x="4" y="188"/>
                    <a:pt x="19" y="203"/>
                    <a:pt x="37" y="199"/>
                  </a:cubicBezTo>
                  <a:cubicBezTo>
                    <a:pt x="121" y="192"/>
                    <a:pt x="187" y="115"/>
                    <a:pt x="180" y="27"/>
                  </a:cubicBezTo>
                  <a:cubicBezTo>
                    <a:pt x="176" y="12"/>
                    <a:pt x="162" y="-3"/>
                    <a:pt x="143" y="1"/>
                  </a:cubicBezTo>
                  <a:cubicBezTo>
                    <a:pt x="125" y="1"/>
                    <a:pt x="114" y="16"/>
                    <a:pt x="114" y="34"/>
                  </a:cubicBezTo>
                  <a:cubicBezTo>
                    <a:pt x="121" y="85"/>
                    <a:pt x="81" y="133"/>
                    <a:pt x="30" y="137"/>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2" name="Google Shape;602;p10"/>
            <p:cNvSpPr/>
            <p:nvPr/>
          </p:nvSpPr>
          <p:spPr>
            <a:xfrm>
              <a:off x="6054811" y="2259973"/>
              <a:ext cx="44274" cy="44521"/>
            </a:xfrm>
            <a:custGeom>
              <a:rect b="b" l="l" r="r" t="t"/>
              <a:pathLst>
                <a:path extrusionOk="0" h="180" w="179">
                  <a:moveTo>
                    <a:pt x="29" y="0"/>
                  </a:moveTo>
                  <a:lnTo>
                    <a:pt x="29" y="0"/>
                  </a:lnTo>
                  <a:cubicBezTo>
                    <a:pt x="14" y="0"/>
                    <a:pt x="0" y="15"/>
                    <a:pt x="0" y="33"/>
                  </a:cubicBezTo>
                  <a:cubicBezTo>
                    <a:pt x="0" y="52"/>
                    <a:pt x="14" y="66"/>
                    <a:pt x="29" y="66"/>
                  </a:cubicBezTo>
                  <a:lnTo>
                    <a:pt x="33" y="66"/>
                  </a:lnTo>
                  <a:cubicBezTo>
                    <a:pt x="77" y="66"/>
                    <a:pt x="113" y="103"/>
                    <a:pt x="113" y="147"/>
                  </a:cubicBezTo>
                  <a:cubicBezTo>
                    <a:pt x="113" y="165"/>
                    <a:pt x="128" y="180"/>
                    <a:pt x="146" y="180"/>
                  </a:cubicBezTo>
                  <a:lnTo>
                    <a:pt x="146" y="180"/>
                  </a:lnTo>
                  <a:cubicBezTo>
                    <a:pt x="165" y="180"/>
                    <a:pt x="179" y="165"/>
                    <a:pt x="179" y="147"/>
                  </a:cubicBezTo>
                  <a:cubicBezTo>
                    <a:pt x="179" y="66"/>
                    <a:pt x="110" y="0"/>
                    <a:pt x="29" y="0"/>
                  </a:cubicBezTo>
                  <a:close/>
                </a:path>
              </a:pathLst>
            </a:custGeom>
            <a:solidFill>
              <a:schemeClr val="lt1"/>
            </a:solidFill>
            <a:ln>
              <a:noFill/>
            </a:ln>
          </p:spPr>
          <p:txBody>
            <a:bodyPr anchorCtr="1" anchor="ctr" bIns="19800" lIns="90000" spcFirstLastPara="1" rIns="90000" wrap="square" tIns="19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3" name="Google Shape;603;p10"/>
            <p:cNvSpPr/>
            <p:nvPr/>
          </p:nvSpPr>
          <p:spPr>
            <a:xfrm>
              <a:off x="6025624" y="2025000"/>
              <a:ext cx="463515" cy="528071"/>
            </a:xfrm>
            <a:custGeom>
              <a:rect b="b" l="l" r="r" t="t"/>
              <a:pathLst>
                <a:path extrusionOk="0" h="2135" w="1874">
                  <a:moveTo>
                    <a:pt x="1683" y="958"/>
                  </a:moveTo>
                  <a:lnTo>
                    <a:pt x="1683" y="958"/>
                  </a:lnTo>
                  <a:cubicBezTo>
                    <a:pt x="1698" y="994"/>
                    <a:pt x="1735" y="1020"/>
                    <a:pt x="1775" y="1020"/>
                  </a:cubicBezTo>
                  <a:cubicBezTo>
                    <a:pt x="1830" y="1020"/>
                    <a:pt x="1874" y="976"/>
                    <a:pt x="1874" y="925"/>
                  </a:cubicBezTo>
                  <a:cubicBezTo>
                    <a:pt x="1874" y="870"/>
                    <a:pt x="1830" y="826"/>
                    <a:pt x="1775" y="826"/>
                  </a:cubicBezTo>
                  <a:cubicBezTo>
                    <a:pt x="1735" y="826"/>
                    <a:pt x="1698" y="855"/>
                    <a:pt x="1683" y="892"/>
                  </a:cubicBezTo>
                  <a:cubicBezTo>
                    <a:pt x="1350" y="892"/>
                    <a:pt x="1350" y="892"/>
                    <a:pt x="1350" y="892"/>
                  </a:cubicBezTo>
                  <a:cubicBezTo>
                    <a:pt x="1350" y="826"/>
                    <a:pt x="1350" y="826"/>
                    <a:pt x="1350" y="826"/>
                  </a:cubicBezTo>
                  <a:cubicBezTo>
                    <a:pt x="1445" y="826"/>
                    <a:pt x="1445" y="826"/>
                    <a:pt x="1445" y="826"/>
                  </a:cubicBezTo>
                  <a:cubicBezTo>
                    <a:pt x="1463" y="826"/>
                    <a:pt x="1478" y="815"/>
                    <a:pt x="1478" y="796"/>
                  </a:cubicBezTo>
                  <a:cubicBezTo>
                    <a:pt x="1482" y="778"/>
                    <a:pt x="1467" y="763"/>
                    <a:pt x="1449" y="763"/>
                  </a:cubicBezTo>
                  <a:cubicBezTo>
                    <a:pt x="1350" y="763"/>
                    <a:pt x="1350" y="763"/>
                    <a:pt x="1350" y="763"/>
                  </a:cubicBezTo>
                  <a:cubicBezTo>
                    <a:pt x="1350" y="697"/>
                    <a:pt x="1350" y="697"/>
                    <a:pt x="1350" y="697"/>
                  </a:cubicBezTo>
                  <a:cubicBezTo>
                    <a:pt x="1350" y="664"/>
                    <a:pt x="1320" y="635"/>
                    <a:pt x="1287" y="635"/>
                  </a:cubicBezTo>
                  <a:cubicBezTo>
                    <a:pt x="1218" y="635"/>
                    <a:pt x="1218" y="635"/>
                    <a:pt x="1218" y="635"/>
                  </a:cubicBezTo>
                  <a:cubicBezTo>
                    <a:pt x="1218" y="562"/>
                    <a:pt x="1218" y="562"/>
                    <a:pt x="1218" y="562"/>
                  </a:cubicBezTo>
                  <a:cubicBezTo>
                    <a:pt x="1291" y="562"/>
                    <a:pt x="1291" y="562"/>
                    <a:pt x="1291" y="562"/>
                  </a:cubicBezTo>
                  <a:cubicBezTo>
                    <a:pt x="1306" y="602"/>
                    <a:pt x="1346" y="631"/>
                    <a:pt x="1394" y="628"/>
                  </a:cubicBezTo>
                  <a:cubicBezTo>
                    <a:pt x="1438" y="624"/>
                    <a:pt x="1474" y="587"/>
                    <a:pt x="1478" y="543"/>
                  </a:cubicBezTo>
                  <a:cubicBezTo>
                    <a:pt x="1485" y="485"/>
                    <a:pt x="1441" y="433"/>
                    <a:pt x="1383" y="433"/>
                  </a:cubicBezTo>
                  <a:cubicBezTo>
                    <a:pt x="1339" y="433"/>
                    <a:pt x="1302" y="463"/>
                    <a:pt x="1291" y="499"/>
                  </a:cubicBezTo>
                  <a:cubicBezTo>
                    <a:pt x="1185" y="499"/>
                    <a:pt x="1185" y="499"/>
                    <a:pt x="1185" y="499"/>
                  </a:cubicBezTo>
                  <a:cubicBezTo>
                    <a:pt x="1170" y="499"/>
                    <a:pt x="1155" y="514"/>
                    <a:pt x="1155" y="533"/>
                  </a:cubicBezTo>
                  <a:cubicBezTo>
                    <a:pt x="1155" y="635"/>
                    <a:pt x="1155" y="635"/>
                    <a:pt x="1155" y="635"/>
                  </a:cubicBezTo>
                  <a:cubicBezTo>
                    <a:pt x="1086" y="635"/>
                    <a:pt x="1086" y="635"/>
                    <a:pt x="1086" y="635"/>
                  </a:cubicBezTo>
                  <a:cubicBezTo>
                    <a:pt x="1086" y="437"/>
                    <a:pt x="1086" y="437"/>
                    <a:pt x="1086" y="437"/>
                  </a:cubicBezTo>
                  <a:cubicBezTo>
                    <a:pt x="1185" y="437"/>
                    <a:pt x="1185" y="437"/>
                    <a:pt x="1185" y="437"/>
                  </a:cubicBezTo>
                  <a:cubicBezTo>
                    <a:pt x="1203" y="437"/>
                    <a:pt x="1218" y="422"/>
                    <a:pt x="1218" y="404"/>
                  </a:cubicBezTo>
                  <a:cubicBezTo>
                    <a:pt x="1218" y="298"/>
                    <a:pt x="1218" y="298"/>
                    <a:pt x="1218" y="298"/>
                  </a:cubicBezTo>
                  <a:cubicBezTo>
                    <a:pt x="1258" y="283"/>
                    <a:pt x="1284" y="243"/>
                    <a:pt x="1280" y="199"/>
                  </a:cubicBezTo>
                  <a:cubicBezTo>
                    <a:pt x="1276" y="151"/>
                    <a:pt x="1240" y="114"/>
                    <a:pt x="1196" y="111"/>
                  </a:cubicBezTo>
                  <a:cubicBezTo>
                    <a:pt x="1137" y="103"/>
                    <a:pt x="1086" y="151"/>
                    <a:pt x="1086" y="206"/>
                  </a:cubicBezTo>
                  <a:cubicBezTo>
                    <a:pt x="1086" y="250"/>
                    <a:pt x="1115" y="287"/>
                    <a:pt x="1155" y="301"/>
                  </a:cubicBezTo>
                  <a:cubicBezTo>
                    <a:pt x="1155" y="375"/>
                    <a:pt x="1155" y="375"/>
                    <a:pt x="1155" y="375"/>
                  </a:cubicBezTo>
                  <a:cubicBezTo>
                    <a:pt x="1056" y="375"/>
                    <a:pt x="1056" y="375"/>
                    <a:pt x="1056" y="375"/>
                  </a:cubicBezTo>
                  <a:cubicBezTo>
                    <a:pt x="1038" y="375"/>
                    <a:pt x="1023" y="386"/>
                    <a:pt x="1023" y="404"/>
                  </a:cubicBezTo>
                  <a:cubicBezTo>
                    <a:pt x="1023" y="635"/>
                    <a:pt x="1023" y="635"/>
                    <a:pt x="1023" y="635"/>
                  </a:cubicBezTo>
                  <a:cubicBezTo>
                    <a:pt x="954" y="635"/>
                    <a:pt x="954" y="635"/>
                    <a:pt x="954" y="635"/>
                  </a:cubicBezTo>
                  <a:cubicBezTo>
                    <a:pt x="954" y="540"/>
                    <a:pt x="954" y="540"/>
                    <a:pt x="954" y="540"/>
                  </a:cubicBezTo>
                  <a:cubicBezTo>
                    <a:pt x="954" y="521"/>
                    <a:pt x="943" y="507"/>
                    <a:pt x="928" y="507"/>
                  </a:cubicBezTo>
                  <a:cubicBezTo>
                    <a:pt x="910" y="503"/>
                    <a:pt x="891" y="518"/>
                    <a:pt x="891" y="536"/>
                  </a:cubicBezTo>
                  <a:cubicBezTo>
                    <a:pt x="891" y="635"/>
                    <a:pt x="891" y="635"/>
                    <a:pt x="891" y="635"/>
                  </a:cubicBezTo>
                  <a:cubicBezTo>
                    <a:pt x="818" y="635"/>
                    <a:pt x="818" y="635"/>
                    <a:pt x="818" y="635"/>
                  </a:cubicBezTo>
                  <a:cubicBezTo>
                    <a:pt x="818" y="243"/>
                    <a:pt x="818" y="243"/>
                    <a:pt x="818" y="243"/>
                  </a:cubicBezTo>
                  <a:cubicBezTo>
                    <a:pt x="818" y="137"/>
                    <a:pt x="752" y="37"/>
                    <a:pt x="646" y="1"/>
                  </a:cubicBezTo>
                  <a:cubicBezTo>
                    <a:pt x="631" y="-3"/>
                    <a:pt x="613" y="5"/>
                    <a:pt x="605" y="23"/>
                  </a:cubicBezTo>
                  <a:cubicBezTo>
                    <a:pt x="602" y="37"/>
                    <a:pt x="609" y="56"/>
                    <a:pt x="627" y="63"/>
                  </a:cubicBezTo>
                  <a:cubicBezTo>
                    <a:pt x="704" y="89"/>
                    <a:pt x="756" y="162"/>
                    <a:pt x="756" y="243"/>
                  </a:cubicBezTo>
                  <a:cubicBezTo>
                    <a:pt x="756" y="1181"/>
                    <a:pt x="756" y="1181"/>
                    <a:pt x="756" y="1181"/>
                  </a:cubicBezTo>
                  <a:cubicBezTo>
                    <a:pt x="591" y="1181"/>
                    <a:pt x="591" y="1181"/>
                    <a:pt x="591" y="1181"/>
                  </a:cubicBezTo>
                  <a:cubicBezTo>
                    <a:pt x="572" y="1181"/>
                    <a:pt x="558" y="1167"/>
                    <a:pt x="558" y="1148"/>
                  </a:cubicBezTo>
                  <a:cubicBezTo>
                    <a:pt x="558" y="1068"/>
                    <a:pt x="558" y="1068"/>
                    <a:pt x="558" y="1068"/>
                  </a:cubicBezTo>
                  <a:cubicBezTo>
                    <a:pt x="558" y="1064"/>
                    <a:pt x="558" y="1060"/>
                    <a:pt x="554" y="1060"/>
                  </a:cubicBezTo>
                  <a:cubicBezTo>
                    <a:pt x="525" y="1035"/>
                    <a:pt x="495" y="1053"/>
                    <a:pt x="495" y="1079"/>
                  </a:cubicBezTo>
                  <a:cubicBezTo>
                    <a:pt x="495" y="1086"/>
                    <a:pt x="488" y="1134"/>
                    <a:pt x="525" y="1185"/>
                  </a:cubicBezTo>
                  <a:cubicBezTo>
                    <a:pt x="466" y="1199"/>
                    <a:pt x="422" y="1255"/>
                    <a:pt x="429" y="1321"/>
                  </a:cubicBezTo>
                  <a:cubicBezTo>
                    <a:pt x="429" y="1324"/>
                    <a:pt x="429" y="1328"/>
                    <a:pt x="433" y="1328"/>
                  </a:cubicBezTo>
                  <a:cubicBezTo>
                    <a:pt x="459" y="1354"/>
                    <a:pt x="492" y="1335"/>
                    <a:pt x="492" y="1310"/>
                  </a:cubicBezTo>
                  <a:cubicBezTo>
                    <a:pt x="492" y="1273"/>
                    <a:pt x="521" y="1244"/>
                    <a:pt x="558" y="1244"/>
                  </a:cubicBezTo>
                  <a:cubicBezTo>
                    <a:pt x="756" y="1244"/>
                    <a:pt x="756" y="1244"/>
                    <a:pt x="756" y="1244"/>
                  </a:cubicBezTo>
                  <a:cubicBezTo>
                    <a:pt x="756" y="1834"/>
                    <a:pt x="756" y="1834"/>
                    <a:pt x="756" y="1834"/>
                  </a:cubicBezTo>
                  <a:cubicBezTo>
                    <a:pt x="759" y="1959"/>
                    <a:pt x="657" y="2072"/>
                    <a:pt x="517" y="2072"/>
                  </a:cubicBezTo>
                  <a:cubicBezTo>
                    <a:pt x="389" y="2072"/>
                    <a:pt x="283" y="1962"/>
                    <a:pt x="283" y="1834"/>
                  </a:cubicBezTo>
                  <a:cubicBezTo>
                    <a:pt x="283" y="1816"/>
                    <a:pt x="268" y="1801"/>
                    <a:pt x="250" y="1801"/>
                  </a:cubicBezTo>
                  <a:cubicBezTo>
                    <a:pt x="231" y="1801"/>
                    <a:pt x="217" y="1816"/>
                    <a:pt x="217" y="1834"/>
                  </a:cubicBezTo>
                  <a:cubicBezTo>
                    <a:pt x="217" y="1874"/>
                    <a:pt x="228" y="1915"/>
                    <a:pt x="242" y="1951"/>
                  </a:cubicBezTo>
                  <a:cubicBezTo>
                    <a:pt x="169" y="1951"/>
                    <a:pt x="103" y="1922"/>
                    <a:pt x="55" y="1871"/>
                  </a:cubicBezTo>
                  <a:cubicBezTo>
                    <a:pt x="41" y="1860"/>
                    <a:pt x="22" y="1860"/>
                    <a:pt x="8" y="1871"/>
                  </a:cubicBezTo>
                  <a:cubicBezTo>
                    <a:pt x="-3" y="1885"/>
                    <a:pt x="-3" y="1904"/>
                    <a:pt x="8" y="1915"/>
                  </a:cubicBezTo>
                  <a:cubicBezTo>
                    <a:pt x="81" y="1992"/>
                    <a:pt x="180" y="2024"/>
                    <a:pt x="279" y="2014"/>
                  </a:cubicBezTo>
                  <a:cubicBezTo>
                    <a:pt x="334" y="2091"/>
                    <a:pt x="426" y="2135"/>
                    <a:pt x="521" y="2135"/>
                  </a:cubicBezTo>
                  <a:cubicBezTo>
                    <a:pt x="686" y="2135"/>
                    <a:pt x="825" y="1834"/>
                    <a:pt x="825" y="1834"/>
                  </a:cubicBezTo>
                  <a:cubicBezTo>
                    <a:pt x="825" y="1486"/>
                    <a:pt x="825" y="1486"/>
                    <a:pt x="825" y="1486"/>
                  </a:cubicBezTo>
                  <a:cubicBezTo>
                    <a:pt x="891" y="1486"/>
                    <a:pt x="891" y="1486"/>
                    <a:pt x="891" y="1486"/>
                  </a:cubicBezTo>
                  <a:cubicBezTo>
                    <a:pt x="891" y="1717"/>
                    <a:pt x="891" y="1717"/>
                    <a:pt x="891" y="1717"/>
                  </a:cubicBezTo>
                  <a:cubicBezTo>
                    <a:pt x="891" y="1735"/>
                    <a:pt x="906" y="1746"/>
                    <a:pt x="924" y="1746"/>
                  </a:cubicBezTo>
                  <a:cubicBezTo>
                    <a:pt x="1023" y="1746"/>
                    <a:pt x="1023" y="1746"/>
                    <a:pt x="1023" y="1746"/>
                  </a:cubicBezTo>
                  <a:cubicBezTo>
                    <a:pt x="1023" y="1889"/>
                    <a:pt x="1023" y="1889"/>
                    <a:pt x="1023" y="1889"/>
                  </a:cubicBezTo>
                  <a:cubicBezTo>
                    <a:pt x="983" y="1900"/>
                    <a:pt x="954" y="1944"/>
                    <a:pt x="957" y="1988"/>
                  </a:cubicBezTo>
                  <a:cubicBezTo>
                    <a:pt x="961" y="2032"/>
                    <a:pt x="998" y="2068"/>
                    <a:pt x="1042" y="2076"/>
                  </a:cubicBezTo>
                  <a:cubicBezTo>
                    <a:pt x="1100" y="2083"/>
                    <a:pt x="1152" y="2036"/>
                    <a:pt x="1152" y="1980"/>
                  </a:cubicBezTo>
                  <a:cubicBezTo>
                    <a:pt x="1152" y="1936"/>
                    <a:pt x="1126" y="1900"/>
                    <a:pt x="1086" y="1889"/>
                  </a:cubicBezTo>
                  <a:cubicBezTo>
                    <a:pt x="1086" y="1717"/>
                    <a:pt x="1086" y="1717"/>
                    <a:pt x="1086" y="1717"/>
                  </a:cubicBezTo>
                  <a:cubicBezTo>
                    <a:pt x="1086" y="1698"/>
                    <a:pt x="1071" y="1684"/>
                    <a:pt x="1056" y="1684"/>
                  </a:cubicBezTo>
                  <a:cubicBezTo>
                    <a:pt x="954" y="1684"/>
                    <a:pt x="954" y="1684"/>
                    <a:pt x="954" y="1684"/>
                  </a:cubicBezTo>
                  <a:cubicBezTo>
                    <a:pt x="954" y="1486"/>
                    <a:pt x="954" y="1486"/>
                    <a:pt x="954" y="1486"/>
                  </a:cubicBezTo>
                  <a:cubicBezTo>
                    <a:pt x="1023" y="1486"/>
                    <a:pt x="1023" y="1486"/>
                    <a:pt x="1023" y="1486"/>
                  </a:cubicBezTo>
                  <a:cubicBezTo>
                    <a:pt x="1023" y="1588"/>
                    <a:pt x="1023" y="1588"/>
                    <a:pt x="1023" y="1588"/>
                  </a:cubicBezTo>
                  <a:cubicBezTo>
                    <a:pt x="1023" y="1603"/>
                    <a:pt x="1034" y="1618"/>
                    <a:pt x="1049" y="1621"/>
                  </a:cubicBezTo>
                  <a:cubicBezTo>
                    <a:pt x="1071" y="1621"/>
                    <a:pt x="1086" y="1607"/>
                    <a:pt x="1086" y="1588"/>
                  </a:cubicBezTo>
                  <a:cubicBezTo>
                    <a:pt x="1086" y="1486"/>
                    <a:pt x="1086" y="1486"/>
                    <a:pt x="1086" y="1486"/>
                  </a:cubicBezTo>
                  <a:cubicBezTo>
                    <a:pt x="1155" y="1486"/>
                    <a:pt x="1155" y="1486"/>
                    <a:pt x="1155" y="1486"/>
                  </a:cubicBezTo>
                  <a:cubicBezTo>
                    <a:pt x="1155" y="1585"/>
                    <a:pt x="1155" y="1585"/>
                    <a:pt x="1155" y="1585"/>
                  </a:cubicBezTo>
                  <a:cubicBezTo>
                    <a:pt x="1155" y="1603"/>
                    <a:pt x="1170" y="1618"/>
                    <a:pt x="1185" y="1618"/>
                  </a:cubicBezTo>
                  <a:cubicBezTo>
                    <a:pt x="1284" y="1618"/>
                    <a:pt x="1284" y="1618"/>
                    <a:pt x="1284" y="1618"/>
                  </a:cubicBezTo>
                  <a:cubicBezTo>
                    <a:pt x="1284" y="1757"/>
                    <a:pt x="1284" y="1757"/>
                    <a:pt x="1284" y="1757"/>
                  </a:cubicBezTo>
                  <a:cubicBezTo>
                    <a:pt x="1243" y="1772"/>
                    <a:pt x="1214" y="1812"/>
                    <a:pt x="1221" y="1860"/>
                  </a:cubicBezTo>
                  <a:cubicBezTo>
                    <a:pt x="1225" y="1904"/>
                    <a:pt x="1262" y="1940"/>
                    <a:pt x="1306" y="1944"/>
                  </a:cubicBezTo>
                  <a:cubicBezTo>
                    <a:pt x="1364" y="1951"/>
                    <a:pt x="1412" y="1907"/>
                    <a:pt x="1412" y="1848"/>
                  </a:cubicBezTo>
                  <a:cubicBezTo>
                    <a:pt x="1412" y="1805"/>
                    <a:pt x="1386" y="1772"/>
                    <a:pt x="1350" y="1757"/>
                  </a:cubicBezTo>
                  <a:cubicBezTo>
                    <a:pt x="1350" y="1585"/>
                    <a:pt x="1350" y="1585"/>
                    <a:pt x="1350" y="1585"/>
                  </a:cubicBezTo>
                  <a:cubicBezTo>
                    <a:pt x="1350" y="1566"/>
                    <a:pt x="1335" y="1552"/>
                    <a:pt x="1317" y="1552"/>
                  </a:cubicBezTo>
                  <a:cubicBezTo>
                    <a:pt x="1218" y="1552"/>
                    <a:pt x="1218" y="1552"/>
                    <a:pt x="1218" y="1552"/>
                  </a:cubicBezTo>
                  <a:cubicBezTo>
                    <a:pt x="1218" y="1486"/>
                    <a:pt x="1218" y="1486"/>
                    <a:pt x="1218" y="1486"/>
                  </a:cubicBezTo>
                  <a:cubicBezTo>
                    <a:pt x="1287" y="1486"/>
                    <a:pt x="1287" y="1486"/>
                    <a:pt x="1287" y="1486"/>
                  </a:cubicBezTo>
                  <a:cubicBezTo>
                    <a:pt x="1320" y="1486"/>
                    <a:pt x="1350" y="1456"/>
                    <a:pt x="1350" y="1423"/>
                  </a:cubicBezTo>
                  <a:cubicBezTo>
                    <a:pt x="1350" y="1350"/>
                    <a:pt x="1350" y="1350"/>
                    <a:pt x="1350" y="1350"/>
                  </a:cubicBezTo>
                  <a:cubicBezTo>
                    <a:pt x="1485" y="1350"/>
                    <a:pt x="1485" y="1350"/>
                    <a:pt x="1485" y="1350"/>
                  </a:cubicBezTo>
                  <a:cubicBezTo>
                    <a:pt x="1485" y="1427"/>
                    <a:pt x="1485" y="1427"/>
                    <a:pt x="1485" y="1427"/>
                  </a:cubicBezTo>
                  <a:cubicBezTo>
                    <a:pt x="1445" y="1442"/>
                    <a:pt x="1416" y="1482"/>
                    <a:pt x="1419" y="1526"/>
                  </a:cubicBezTo>
                  <a:cubicBezTo>
                    <a:pt x="1423" y="1581"/>
                    <a:pt x="1471" y="1621"/>
                    <a:pt x="1522" y="1618"/>
                  </a:cubicBezTo>
                  <a:cubicBezTo>
                    <a:pt x="1573" y="1614"/>
                    <a:pt x="1614" y="1566"/>
                    <a:pt x="1610" y="1511"/>
                  </a:cubicBezTo>
                  <a:lnTo>
                    <a:pt x="1610" y="1511"/>
                  </a:lnTo>
                  <a:cubicBezTo>
                    <a:pt x="1606" y="1475"/>
                    <a:pt x="1581" y="1442"/>
                    <a:pt x="1548" y="1431"/>
                  </a:cubicBezTo>
                  <a:cubicBezTo>
                    <a:pt x="1548" y="1317"/>
                    <a:pt x="1548" y="1317"/>
                    <a:pt x="1548" y="1317"/>
                  </a:cubicBezTo>
                  <a:cubicBezTo>
                    <a:pt x="1548" y="1302"/>
                    <a:pt x="1533" y="1288"/>
                    <a:pt x="1515" y="1288"/>
                  </a:cubicBezTo>
                  <a:cubicBezTo>
                    <a:pt x="1350" y="1288"/>
                    <a:pt x="1350" y="1288"/>
                    <a:pt x="1350" y="1288"/>
                  </a:cubicBezTo>
                  <a:cubicBezTo>
                    <a:pt x="1350" y="1218"/>
                    <a:pt x="1350" y="1218"/>
                    <a:pt x="1350" y="1218"/>
                  </a:cubicBezTo>
                  <a:cubicBezTo>
                    <a:pt x="1445" y="1218"/>
                    <a:pt x="1445" y="1218"/>
                    <a:pt x="1445" y="1218"/>
                  </a:cubicBezTo>
                  <a:cubicBezTo>
                    <a:pt x="1463" y="1218"/>
                    <a:pt x="1478" y="1207"/>
                    <a:pt x="1478" y="1192"/>
                  </a:cubicBezTo>
                  <a:cubicBezTo>
                    <a:pt x="1482" y="1170"/>
                    <a:pt x="1467" y="1156"/>
                    <a:pt x="1449" y="1156"/>
                  </a:cubicBezTo>
                  <a:cubicBezTo>
                    <a:pt x="1350" y="1156"/>
                    <a:pt x="1350" y="1156"/>
                    <a:pt x="1350" y="1156"/>
                  </a:cubicBezTo>
                  <a:cubicBezTo>
                    <a:pt x="1346" y="1090"/>
                    <a:pt x="1346" y="1090"/>
                    <a:pt x="1346" y="1090"/>
                  </a:cubicBezTo>
                  <a:cubicBezTo>
                    <a:pt x="1496" y="1090"/>
                    <a:pt x="1496" y="1090"/>
                    <a:pt x="1496" y="1090"/>
                  </a:cubicBezTo>
                  <a:cubicBezTo>
                    <a:pt x="1624" y="1222"/>
                    <a:pt x="1617" y="1214"/>
                    <a:pt x="1621" y="1214"/>
                  </a:cubicBezTo>
                  <a:cubicBezTo>
                    <a:pt x="1599" y="1251"/>
                    <a:pt x="1610" y="1302"/>
                    <a:pt x="1643" y="1332"/>
                  </a:cubicBezTo>
                  <a:cubicBezTo>
                    <a:pt x="1683" y="1365"/>
                    <a:pt x="1746" y="1361"/>
                    <a:pt x="1779" y="1321"/>
                  </a:cubicBezTo>
                  <a:cubicBezTo>
                    <a:pt x="1815" y="1280"/>
                    <a:pt x="1812" y="1218"/>
                    <a:pt x="1771" y="1185"/>
                  </a:cubicBezTo>
                  <a:cubicBezTo>
                    <a:pt x="1738" y="1159"/>
                    <a:pt x="1698" y="1152"/>
                    <a:pt x="1665" y="1170"/>
                  </a:cubicBezTo>
                  <a:cubicBezTo>
                    <a:pt x="1665" y="1167"/>
                    <a:pt x="1672" y="1178"/>
                    <a:pt x="1533" y="1035"/>
                  </a:cubicBezTo>
                  <a:cubicBezTo>
                    <a:pt x="1526" y="1027"/>
                    <a:pt x="1518" y="1024"/>
                    <a:pt x="1507" y="1024"/>
                  </a:cubicBezTo>
                  <a:cubicBezTo>
                    <a:pt x="1346" y="1024"/>
                    <a:pt x="1346" y="1024"/>
                    <a:pt x="1346" y="1024"/>
                  </a:cubicBezTo>
                  <a:cubicBezTo>
                    <a:pt x="1346" y="958"/>
                    <a:pt x="1346" y="958"/>
                    <a:pt x="1346" y="958"/>
                  </a:cubicBezTo>
                  <a:cubicBezTo>
                    <a:pt x="1683" y="958"/>
                    <a:pt x="1683" y="958"/>
                    <a:pt x="1683" y="958"/>
                  </a:cubicBezTo>
                  <a:moveTo>
                    <a:pt x="1775" y="892"/>
                  </a:moveTo>
                  <a:lnTo>
                    <a:pt x="1775" y="892"/>
                  </a:lnTo>
                  <a:cubicBezTo>
                    <a:pt x="1793" y="892"/>
                    <a:pt x="1808" y="906"/>
                    <a:pt x="1808" y="925"/>
                  </a:cubicBezTo>
                  <a:cubicBezTo>
                    <a:pt x="1808" y="943"/>
                    <a:pt x="1793" y="958"/>
                    <a:pt x="1775" y="958"/>
                  </a:cubicBezTo>
                  <a:cubicBezTo>
                    <a:pt x="1756" y="958"/>
                    <a:pt x="1742" y="943"/>
                    <a:pt x="1742" y="925"/>
                  </a:cubicBezTo>
                  <a:cubicBezTo>
                    <a:pt x="1742" y="906"/>
                    <a:pt x="1756" y="892"/>
                    <a:pt x="1775" y="892"/>
                  </a:cubicBezTo>
                  <a:moveTo>
                    <a:pt x="1383" y="496"/>
                  </a:moveTo>
                  <a:lnTo>
                    <a:pt x="1383" y="496"/>
                  </a:lnTo>
                  <a:cubicBezTo>
                    <a:pt x="1401" y="496"/>
                    <a:pt x="1416" y="510"/>
                    <a:pt x="1416" y="529"/>
                  </a:cubicBezTo>
                  <a:cubicBezTo>
                    <a:pt x="1416" y="547"/>
                    <a:pt x="1401" y="562"/>
                    <a:pt x="1383" y="562"/>
                  </a:cubicBezTo>
                  <a:cubicBezTo>
                    <a:pt x="1364" y="562"/>
                    <a:pt x="1350" y="547"/>
                    <a:pt x="1350" y="529"/>
                  </a:cubicBezTo>
                  <a:cubicBezTo>
                    <a:pt x="1350" y="510"/>
                    <a:pt x="1364" y="496"/>
                    <a:pt x="1383" y="496"/>
                  </a:cubicBezTo>
                  <a:moveTo>
                    <a:pt x="1185" y="173"/>
                  </a:moveTo>
                  <a:lnTo>
                    <a:pt x="1185" y="173"/>
                  </a:lnTo>
                  <a:cubicBezTo>
                    <a:pt x="1203" y="173"/>
                    <a:pt x="1218" y="188"/>
                    <a:pt x="1218" y="206"/>
                  </a:cubicBezTo>
                  <a:cubicBezTo>
                    <a:pt x="1218" y="225"/>
                    <a:pt x="1203" y="239"/>
                    <a:pt x="1185" y="239"/>
                  </a:cubicBezTo>
                  <a:cubicBezTo>
                    <a:pt x="1166" y="239"/>
                    <a:pt x="1152" y="225"/>
                    <a:pt x="1152" y="206"/>
                  </a:cubicBezTo>
                  <a:cubicBezTo>
                    <a:pt x="1152" y="188"/>
                    <a:pt x="1166" y="173"/>
                    <a:pt x="1185" y="173"/>
                  </a:cubicBezTo>
                  <a:moveTo>
                    <a:pt x="1053" y="2014"/>
                  </a:moveTo>
                  <a:lnTo>
                    <a:pt x="1053" y="2014"/>
                  </a:lnTo>
                  <a:cubicBezTo>
                    <a:pt x="1034" y="2014"/>
                    <a:pt x="1020" y="1999"/>
                    <a:pt x="1020" y="1980"/>
                  </a:cubicBezTo>
                  <a:cubicBezTo>
                    <a:pt x="1020" y="1962"/>
                    <a:pt x="1034" y="1948"/>
                    <a:pt x="1053" y="1948"/>
                  </a:cubicBezTo>
                  <a:cubicBezTo>
                    <a:pt x="1071" y="1948"/>
                    <a:pt x="1086" y="1962"/>
                    <a:pt x="1086" y="1980"/>
                  </a:cubicBezTo>
                  <a:cubicBezTo>
                    <a:pt x="1086" y="1999"/>
                    <a:pt x="1071" y="2014"/>
                    <a:pt x="1053" y="2014"/>
                  </a:cubicBezTo>
                  <a:moveTo>
                    <a:pt x="1317" y="1882"/>
                  </a:moveTo>
                  <a:lnTo>
                    <a:pt x="1317" y="1882"/>
                  </a:lnTo>
                  <a:cubicBezTo>
                    <a:pt x="1298" y="1882"/>
                    <a:pt x="1284" y="1867"/>
                    <a:pt x="1284" y="1848"/>
                  </a:cubicBezTo>
                  <a:cubicBezTo>
                    <a:pt x="1284" y="1830"/>
                    <a:pt x="1298" y="1816"/>
                    <a:pt x="1317" y="1816"/>
                  </a:cubicBezTo>
                  <a:cubicBezTo>
                    <a:pt x="1335" y="1816"/>
                    <a:pt x="1350" y="1830"/>
                    <a:pt x="1350" y="1848"/>
                  </a:cubicBezTo>
                  <a:cubicBezTo>
                    <a:pt x="1350" y="1867"/>
                    <a:pt x="1335" y="1882"/>
                    <a:pt x="1317" y="1882"/>
                  </a:cubicBezTo>
                  <a:moveTo>
                    <a:pt x="1515" y="1552"/>
                  </a:moveTo>
                  <a:lnTo>
                    <a:pt x="1515" y="1552"/>
                  </a:lnTo>
                  <a:cubicBezTo>
                    <a:pt x="1496" y="1555"/>
                    <a:pt x="1482" y="1541"/>
                    <a:pt x="1478" y="1522"/>
                  </a:cubicBezTo>
                  <a:cubicBezTo>
                    <a:pt x="1478" y="1504"/>
                    <a:pt x="1493" y="1489"/>
                    <a:pt x="1511" y="1486"/>
                  </a:cubicBezTo>
                  <a:lnTo>
                    <a:pt x="1515" y="1486"/>
                  </a:lnTo>
                  <a:cubicBezTo>
                    <a:pt x="1529" y="1486"/>
                    <a:pt x="1544" y="1500"/>
                    <a:pt x="1548" y="1519"/>
                  </a:cubicBezTo>
                  <a:cubicBezTo>
                    <a:pt x="1548" y="1537"/>
                    <a:pt x="1533" y="1552"/>
                    <a:pt x="1515" y="1552"/>
                  </a:cubicBezTo>
                  <a:moveTo>
                    <a:pt x="1709" y="1222"/>
                  </a:moveTo>
                  <a:lnTo>
                    <a:pt x="1709" y="1222"/>
                  </a:lnTo>
                  <a:cubicBezTo>
                    <a:pt x="1727" y="1222"/>
                    <a:pt x="1742" y="1236"/>
                    <a:pt x="1742" y="1255"/>
                  </a:cubicBezTo>
                  <a:lnTo>
                    <a:pt x="1742" y="1255"/>
                  </a:lnTo>
                  <a:cubicBezTo>
                    <a:pt x="1742" y="1273"/>
                    <a:pt x="1731" y="1288"/>
                    <a:pt x="1713" y="1291"/>
                  </a:cubicBezTo>
                  <a:cubicBezTo>
                    <a:pt x="1694" y="1291"/>
                    <a:pt x="1676" y="1277"/>
                    <a:pt x="1676" y="1258"/>
                  </a:cubicBezTo>
                  <a:cubicBezTo>
                    <a:pt x="1672" y="1240"/>
                    <a:pt x="1691" y="1222"/>
                    <a:pt x="1709" y="1222"/>
                  </a:cubicBezTo>
                  <a:moveTo>
                    <a:pt x="1284" y="1423"/>
                  </a:moveTo>
                  <a:lnTo>
                    <a:pt x="1284" y="1423"/>
                  </a:lnTo>
                  <a:cubicBezTo>
                    <a:pt x="825" y="1423"/>
                    <a:pt x="825" y="1423"/>
                    <a:pt x="825" y="1423"/>
                  </a:cubicBezTo>
                  <a:cubicBezTo>
                    <a:pt x="825" y="1354"/>
                    <a:pt x="825" y="1354"/>
                    <a:pt x="825" y="1354"/>
                  </a:cubicBezTo>
                  <a:cubicBezTo>
                    <a:pt x="1185" y="1354"/>
                    <a:pt x="1185" y="1354"/>
                    <a:pt x="1185" y="1354"/>
                  </a:cubicBezTo>
                  <a:cubicBezTo>
                    <a:pt x="1203" y="1354"/>
                    <a:pt x="1218" y="1339"/>
                    <a:pt x="1218" y="1321"/>
                  </a:cubicBezTo>
                  <a:cubicBezTo>
                    <a:pt x="1218" y="1049"/>
                    <a:pt x="1218" y="1049"/>
                    <a:pt x="1218" y="1049"/>
                  </a:cubicBezTo>
                  <a:cubicBezTo>
                    <a:pt x="1218" y="1042"/>
                    <a:pt x="1214" y="1038"/>
                    <a:pt x="1210" y="1035"/>
                  </a:cubicBezTo>
                  <a:cubicBezTo>
                    <a:pt x="1185" y="1013"/>
                    <a:pt x="1155" y="1031"/>
                    <a:pt x="1155" y="1057"/>
                  </a:cubicBezTo>
                  <a:cubicBezTo>
                    <a:pt x="1155" y="1291"/>
                    <a:pt x="1155" y="1291"/>
                    <a:pt x="1155" y="1291"/>
                  </a:cubicBezTo>
                  <a:cubicBezTo>
                    <a:pt x="825" y="1291"/>
                    <a:pt x="825" y="1291"/>
                    <a:pt x="825" y="1291"/>
                  </a:cubicBezTo>
                  <a:cubicBezTo>
                    <a:pt x="825" y="829"/>
                    <a:pt x="825" y="829"/>
                    <a:pt x="825" y="829"/>
                  </a:cubicBezTo>
                  <a:cubicBezTo>
                    <a:pt x="1155" y="829"/>
                    <a:pt x="1155" y="829"/>
                    <a:pt x="1155" y="829"/>
                  </a:cubicBezTo>
                  <a:cubicBezTo>
                    <a:pt x="1155" y="917"/>
                    <a:pt x="1155" y="917"/>
                    <a:pt x="1155" y="917"/>
                  </a:cubicBezTo>
                  <a:cubicBezTo>
                    <a:pt x="1155" y="936"/>
                    <a:pt x="1166" y="950"/>
                    <a:pt x="1181" y="950"/>
                  </a:cubicBezTo>
                  <a:cubicBezTo>
                    <a:pt x="1199" y="954"/>
                    <a:pt x="1218" y="939"/>
                    <a:pt x="1218" y="921"/>
                  </a:cubicBezTo>
                  <a:cubicBezTo>
                    <a:pt x="1218" y="829"/>
                    <a:pt x="1218" y="829"/>
                    <a:pt x="1218" y="829"/>
                  </a:cubicBezTo>
                  <a:cubicBezTo>
                    <a:pt x="1218" y="793"/>
                    <a:pt x="1188" y="767"/>
                    <a:pt x="1155" y="767"/>
                  </a:cubicBezTo>
                  <a:cubicBezTo>
                    <a:pt x="825" y="767"/>
                    <a:pt x="825" y="767"/>
                    <a:pt x="825" y="767"/>
                  </a:cubicBezTo>
                  <a:cubicBezTo>
                    <a:pt x="825" y="697"/>
                    <a:pt x="825" y="697"/>
                    <a:pt x="825" y="697"/>
                  </a:cubicBezTo>
                  <a:cubicBezTo>
                    <a:pt x="1284" y="697"/>
                    <a:pt x="1284" y="697"/>
                    <a:pt x="1284" y="697"/>
                  </a:cubicBezTo>
                  <a:lnTo>
                    <a:pt x="1284" y="142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04" name="Google Shape;604;p10"/>
          <p:cNvGrpSpPr/>
          <p:nvPr/>
        </p:nvGrpSpPr>
        <p:grpSpPr>
          <a:xfrm>
            <a:off x="8423998" y="4524719"/>
            <a:ext cx="454512" cy="444540"/>
            <a:chOff x="7177491" y="2027968"/>
            <a:chExt cx="536234" cy="521393"/>
          </a:xfrm>
        </p:grpSpPr>
        <p:sp>
          <p:nvSpPr>
            <p:cNvPr id="605" name="Google Shape;605;p10"/>
            <p:cNvSpPr/>
            <p:nvPr/>
          </p:nvSpPr>
          <p:spPr>
            <a:xfrm>
              <a:off x="7177491" y="2027968"/>
              <a:ext cx="438781" cy="438781"/>
            </a:xfrm>
            <a:custGeom>
              <a:rect b="b" l="l" r="r" t="t"/>
              <a:pathLst>
                <a:path extrusionOk="0" h="1774" w="1774">
                  <a:moveTo>
                    <a:pt x="671" y="1628"/>
                  </a:moveTo>
                  <a:lnTo>
                    <a:pt x="671" y="1628"/>
                  </a:lnTo>
                  <a:cubicBezTo>
                    <a:pt x="649" y="1734"/>
                    <a:pt x="649" y="1734"/>
                    <a:pt x="649" y="1734"/>
                  </a:cubicBezTo>
                  <a:cubicBezTo>
                    <a:pt x="645" y="1749"/>
                    <a:pt x="656" y="1767"/>
                    <a:pt x="667" y="1771"/>
                  </a:cubicBezTo>
                  <a:cubicBezTo>
                    <a:pt x="675" y="1774"/>
                    <a:pt x="678" y="1774"/>
                    <a:pt x="682" y="1774"/>
                  </a:cubicBezTo>
                  <a:cubicBezTo>
                    <a:pt x="697" y="1774"/>
                    <a:pt x="708" y="1763"/>
                    <a:pt x="711" y="1749"/>
                  </a:cubicBezTo>
                  <a:cubicBezTo>
                    <a:pt x="733" y="1639"/>
                    <a:pt x="733" y="1639"/>
                    <a:pt x="733" y="1639"/>
                  </a:cubicBezTo>
                  <a:cubicBezTo>
                    <a:pt x="741" y="1598"/>
                    <a:pt x="730" y="1551"/>
                    <a:pt x="708" y="1510"/>
                  </a:cubicBezTo>
                  <a:cubicBezTo>
                    <a:pt x="777" y="1510"/>
                    <a:pt x="777" y="1510"/>
                    <a:pt x="777" y="1510"/>
                  </a:cubicBezTo>
                  <a:cubicBezTo>
                    <a:pt x="818" y="1510"/>
                    <a:pt x="851" y="1477"/>
                    <a:pt x="851" y="1437"/>
                  </a:cubicBezTo>
                  <a:cubicBezTo>
                    <a:pt x="851" y="1122"/>
                    <a:pt x="851" y="1122"/>
                    <a:pt x="851" y="1122"/>
                  </a:cubicBezTo>
                  <a:cubicBezTo>
                    <a:pt x="851" y="1081"/>
                    <a:pt x="818" y="1048"/>
                    <a:pt x="777" y="1048"/>
                  </a:cubicBezTo>
                  <a:cubicBezTo>
                    <a:pt x="719" y="1048"/>
                    <a:pt x="719" y="1048"/>
                    <a:pt x="719" y="1048"/>
                  </a:cubicBezTo>
                  <a:cubicBezTo>
                    <a:pt x="719" y="949"/>
                    <a:pt x="719" y="949"/>
                    <a:pt x="719" y="949"/>
                  </a:cubicBezTo>
                  <a:cubicBezTo>
                    <a:pt x="719" y="913"/>
                    <a:pt x="682" y="905"/>
                    <a:pt x="664" y="927"/>
                  </a:cubicBezTo>
                  <a:cubicBezTo>
                    <a:pt x="557" y="1048"/>
                    <a:pt x="557" y="1048"/>
                    <a:pt x="557" y="1048"/>
                  </a:cubicBezTo>
                  <a:cubicBezTo>
                    <a:pt x="433" y="1048"/>
                    <a:pt x="433" y="1048"/>
                    <a:pt x="433" y="1048"/>
                  </a:cubicBezTo>
                  <a:cubicBezTo>
                    <a:pt x="418" y="993"/>
                    <a:pt x="414" y="935"/>
                    <a:pt x="414" y="880"/>
                  </a:cubicBezTo>
                  <a:cubicBezTo>
                    <a:pt x="414" y="759"/>
                    <a:pt x="440" y="641"/>
                    <a:pt x="495" y="535"/>
                  </a:cubicBezTo>
                  <a:cubicBezTo>
                    <a:pt x="535" y="579"/>
                    <a:pt x="535" y="579"/>
                    <a:pt x="535" y="579"/>
                  </a:cubicBezTo>
                  <a:cubicBezTo>
                    <a:pt x="550" y="597"/>
                    <a:pt x="590" y="586"/>
                    <a:pt x="590" y="557"/>
                  </a:cubicBezTo>
                  <a:cubicBezTo>
                    <a:pt x="590" y="458"/>
                    <a:pt x="590" y="458"/>
                    <a:pt x="590" y="458"/>
                  </a:cubicBezTo>
                  <a:cubicBezTo>
                    <a:pt x="645" y="458"/>
                    <a:pt x="645" y="458"/>
                    <a:pt x="645" y="458"/>
                  </a:cubicBezTo>
                  <a:cubicBezTo>
                    <a:pt x="686" y="458"/>
                    <a:pt x="719" y="425"/>
                    <a:pt x="719" y="385"/>
                  </a:cubicBezTo>
                  <a:cubicBezTo>
                    <a:pt x="719" y="260"/>
                    <a:pt x="719" y="260"/>
                    <a:pt x="719" y="260"/>
                  </a:cubicBezTo>
                  <a:cubicBezTo>
                    <a:pt x="858" y="154"/>
                    <a:pt x="1019" y="99"/>
                    <a:pt x="1195" y="99"/>
                  </a:cubicBezTo>
                  <a:cubicBezTo>
                    <a:pt x="1444" y="99"/>
                    <a:pt x="1632" y="231"/>
                    <a:pt x="1720" y="308"/>
                  </a:cubicBezTo>
                  <a:cubicBezTo>
                    <a:pt x="1734" y="319"/>
                    <a:pt x="1756" y="319"/>
                    <a:pt x="1767" y="301"/>
                  </a:cubicBezTo>
                  <a:cubicBezTo>
                    <a:pt x="1778" y="289"/>
                    <a:pt x="1775" y="271"/>
                    <a:pt x="1760" y="260"/>
                  </a:cubicBezTo>
                  <a:cubicBezTo>
                    <a:pt x="1664" y="176"/>
                    <a:pt x="1463" y="37"/>
                    <a:pt x="1195" y="37"/>
                  </a:cubicBezTo>
                  <a:cubicBezTo>
                    <a:pt x="1023" y="37"/>
                    <a:pt x="858" y="84"/>
                    <a:pt x="719" y="179"/>
                  </a:cubicBezTo>
                  <a:cubicBezTo>
                    <a:pt x="719" y="73"/>
                    <a:pt x="719" y="73"/>
                    <a:pt x="719" y="73"/>
                  </a:cubicBezTo>
                  <a:cubicBezTo>
                    <a:pt x="719" y="33"/>
                    <a:pt x="686" y="0"/>
                    <a:pt x="645" y="0"/>
                  </a:cubicBezTo>
                  <a:cubicBezTo>
                    <a:pt x="73" y="0"/>
                    <a:pt x="73" y="0"/>
                    <a:pt x="73" y="0"/>
                  </a:cubicBezTo>
                  <a:cubicBezTo>
                    <a:pt x="33" y="0"/>
                    <a:pt x="0" y="33"/>
                    <a:pt x="0" y="73"/>
                  </a:cubicBezTo>
                  <a:cubicBezTo>
                    <a:pt x="0" y="385"/>
                    <a:pt x="0" y="385"/>
                    <a:pt x="0" y="385"/>
                  </a:cubicBezTo>
                  <a:cubicBezTo>
                    <a:pt x="0" y="425"/>
                    <a:pt x="33" y="458"/>
                    <a:pt x="73" y="458"/>
                  </a:cubicBezTo>
                  <a:cubicBezTo>
                    <a:pt x="425" y="458"/>
                    <a:pt x="425" y="458"/>
                    <a:pt x="425" y="458"/>
                  </a:cubicBezTo>
                  <a:cubicBezTo>
                    <a:pt x="447" y="484"/>
                    <a:pt x="447" y="484"/>
                    <a:pt x="447" y="484"/>
                  </a:cubicBezTo>
                  <a:cubicBezTo>
                    <a:pt x="385" y="605"/>
                    <a:pt x="348" y="740"/>
                    <a:pt x="348" y="880"/>
                  </a:cubicBezTo>
                  <a:cubicBezTo>
                    <a:pt x="348" y="935"/>
                    <a:pt x="356" y="993"/>
                    <a:pt x="367" y="1048"/>
                  </a:cubicBezTo>
                  <a:cubicBezTo>
                    <a:pt x="205" y="1048"/>
                    <a:pt x="205" y="1048"/>
                    <a:pt x="205" y="1048"/>
                  </a:cubicBezTo>
                  <a:cubicBezTo>
                    <a:pt x="165" y="1048"/>
                    <a:pt x="132" y="1081"/>
                    <a:pt x="132" y="1122"/>
                  </a:cubicBezTo>
                  <a:cubicBezTo>
                    <a:pt x="132" y="1437"/>
                    <a:pt x="132" y="1437"/>
                    <a:pt x="132" y="1437"/>
                  </a:cubicBezTo>
                  <a:cubicBezTo>
                    <a:pt x="132" y="1477"/>
                    <a:pt x="165" y="1510"/>
                    <a:pt x="205" y="1510"/>
                  </a:cubicBezTo>
                  <a:cubicBezTo>
                    <a:pt x="631" y="1510"/>
                    <a:pt x="631" y="1510"/>
                    <a:pt x="631" y="1510"/>
                  </a:cubicBezTo>
                  <a:cubicBezTo>
                    <a:pt x="660" y="1540"/>
                    <a:pt x="675" y="1595"/>
                    <a:pt x="671" y="1628"/>
                  </a:cubicBezTo>
                  <a:moveTo>
                    <a:pt x="73" y="392"/>
                  </a:moveTo>
                  <a:lnTo>
                    <a:pt x="73" y="392"/>
                  </a:lnTo>
                  <a:cubicBezTo>
                    <a:pt x="70" y="392"/>
                    <a:pt x="66" y="389"/>
                    <a:pt x="66" y="385"/>
                  </a:cubicBezTo>
                  <a:cubicBezTo>
                    <a:pt x="66" y="73"/>
                    <a:pt x="66" y="73"/>
                    <a:pt x="66" y="73"/>
                  </a:cubicBezTo>
                  <a:cubicBezTo>
                    <a:pt x="66" y="69"/>
                    <a:pt x="70" y="62"/>
                    <a:pt x="73" y="62"/>
                  </a:cubicBezTo>
                  <a:cubicBezTo>
                    <a:pt x="645" y="62"/>
                    <a:pt x="645" y="62"/>
                    <a:pt x="645" y="62"/>
                  </a:cubicBezTo>
                  <a:cubicBezTo>
                    <a:pt x="653" y="62"/>
                    <a:pt x="656" y="69"/>
                    <a:pt x="656" y="73"/>
                  </a:cubicBezTo>
                  <a:cubicBezTo>
                    <a:pt x="656" y="385"/>
                    <a:pt x="656" y="385"/>
                    <a:pt x="656" y="385"/>
                  </a:cubicBezTo>
                  <a:cubicBezTo>
                    <a:pt x="656" y="389"/>
                    <a:pt x="653" y="392"/>
                    <a:pt x="645" y="392"/>
                  </a:cubicBezTo>
                  <a:cubicBezTo>
                    <a:pt x="557" y="392"/>
                    <a:pt x="557" y="392"/>
                    <a:pt x="557" y="392"/>
                  </a:cubicBezTo>
                  <a:cubicBezTo>
                    <a:pt x="539" y="392"/>
                    <a:pt x="524" y="407"/>
                    <a:pt x="524" y="425"/>
                  </a:cubicBezTo>
                  <a:cubicBezTo>
                    <a:pt x="524" y="473"/>
                    <a:pt x="524" y="473"/>
                    <a:pt x="524" y="473"/>
                  </a:cubicBezTo>
                  <a:cubicBezTo>
                    <a:pt x="462" y="403"/>
                    <a:pt x="462" y="403"/>
                    <a:pt x="462" y="403"/>
                  </a:cubicBezTo>
                  <a:cubicBezTo>
                    <a:pt x="458" y="396"/>
                    <a:pt x="447" y="392"/>
                    <a:pt x="440" y="392"/>
                  </a:cubicBezTo>
                  <a:lnTo>
                    <a:pt x="73" y="392"/>
                  </a:lnTo>
                  <a:moveTo>
                    <a:pt x="194" y="1437"/>
                  </a:moveTo>
                  <a:lnTo>
                    <a:pt x="194" y="1437"/>
                  </a:lnTo>
                  <a:cubicBezTo>
                    <a:pt x="194" y="1125"/>
                    <a:pt x="194" y="1125"/>
                    <a:pt x="194" y="1125"/>
                  </a:cubicBezTo>
                  <a:cubicBezTo>
                    <a:pt x="194" y="1122"/>
                    <a:pt x="198" y="1118"/>
                    <a:pt x="202" y="1118"/>
                  </a:cubicBezTo>
                  <a:cubicBezTo>
                    <a:pt x="576" y="1118"/>
                    <a:pt x="576" y="1118"/>
                    <a:pt x="576" y="1118"/>
                  </a:cubicBezTo>
                  <a:cubicBezTo>
                    <a:pt x="583" y="1118"/>
                    <a:pt x="587" y="1114"/>
                    <a:pt x="590" y="1111"/>
                  </a:cubicBezTo>
                  <a:cubicBezTo>
                    <a:pt x="656" y="1037"/>
                    <a:pt x="656" y="1037"/>
                    <a:pt x="656" y="1037"/>
                  </a:cubicBezTo>
                  <a:cubicBezTo>
                    <a:pt x="656" y="1096"/>
                    <a:pt x="656" y="1096"/>
                    <a:pt x="656" y="1096"/>
                  </a:cubicBezTo>
                  <a:cubicBezTo>
                    <a:pt x="656" y="1107"/>
                    <a:pt x="667" y="1118"/>
                    <a:pt x="678" y="1118"/>
                  </a:cubicBezTo>
                  <a:cubicBezTo>
                    <a:pt x="777" y="1118"/>
                    <a:pt x="777" y="1118"/>
                    <a:pt x="777" y="1118"/>
                  </a:cubicBezTo>
                  <a:cubicBezTo>
                    <a:pt x="785" y="1118"/>
                    <a:pt x="788" y="1122"/>
                    <a:pt x="788" y="1129"/>
                  </a:cubicBezTo>
                  <a:cubicBezTo>
                    <a:pt x="788" y="1437"/>
                    <a:pt x="788" y="1437"/>
                    <a:pt x="788" y="1437"/>
                  </a:cubicBezTo>
                  <a:cubicBezTo>
                    <a:pt x="788" y="1441"/>
                    <a:pt x="785" y="1448"/>
                    <a:pt x="777" y="1448"/>
                  </a:cubicBezTo>
                  <a:cubicBezTo>
                    <a:pt x="205" y="1448"/>
                    <a:pt x="205" y="1448"/>
                    <a:pt x="205" y="1448"/>
                  </a:cubicBezTo>
                  <a:cubicBezTo>
                    <a:pt x="202" y="1448"/>
                    <a:pt x="194" y="1441"/>
                    <a:pt x="194" y="143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6" name="Google Shape;606;p10"/>
            <p:cNvSpPr/>
            <p:nvPr/>
          </p:nvSpPr>
          <p:spPr>
            <a:xfrm>
              <a:off x="7322680" y="2115774"/>
              <a:ext cx="391045" cy="433587"/>
            </a:xfrm>
            <a:custGeom>
              <a:rect b="b" l="l" r="r" t="t"/>
              <a:pathLst>
                <a:path extrusionOk="0" h="1753" w="1581">
                  <a:moveTo>
                    <a:pt x="1463" y="719"/>
                  </a:moveTo>
                  <a:lnTo>
                    <a:pt x="1463" y="719"/>
                  </a:lnTo>
                  <a:cubicBezTo>
                    <a:pt x="1422" y="671"/>
                    <a:pt x="1429" y="565"/>
                    <a:pt x="1437" y="528"/>
                  </a:cubicBezTo>
                  <a:lnTo>
                    <a:pt x="1437" y="525"/>
                  </a:lnTo>
                  <a:cubicBezTo>
                    <a:pt x="1477" y="261"/>
                    <a:pt x="1301" y="37"/>
                    <a:pt x="1279" y="11"/>
                  </a:cubicBezTo>
                  <a:cubicBezTo>
                    <a:pt x="1268" y="-3"/>
                    <a:pt x="1250" y="-3"/>
                    <a:pt x="1235" y="8"/>
                  </a:cubicBezTo>
                  <a:cubicBezTo>
                    <a:pt x="1221" y="19"/>
                    <a:pt x="1221" y="37"/>
                    <a:pt x="1232" y="52"/>
                  </a:cubicBezTo>
                  <a:cubicBezTo>
                    <a:pt x="1297" y="132"/>
                    <a:pt x="1404" y="323"/>
                    <a:pt x="1375" y="517"/>
                  </a:cubicBezTo>
                  <a:cubicBezTo>
                    <a:pt x="1371" y="528"/>
                    <a:pt x="1345" y="682"/>
                    <a:pt x="1415" y="759"/>
                  </a:cubicBezTo>
                  <a:lnTo>
                    <a:pt x="1415" y="763"/>
                  </a:lnTo>
                  <a:cubicBezTo>
                    <a:pt x="1459" y="807"/>
                    <a:pt x="1525" y="895"/>
                    <a:pt x="1517" y="935"/>
                  </a:cubicBezTo>
                  <a:cubicBezTo>
                    <a:pt x="1517" y="950"/>
                    <a:pt x="1470" y="965"/>
                    <a:pt x="1463" y="968"/>
                  </a:cubicBezTo>
                  <a:cubicBezTo>
                    <a:pt x="1426" y="987"/>
                    <a:pt x="1408" y="1027"/>
                    <a:pt x="1419" y="1067"/>
                  </a:cubicBezTo>
                  <a:cubicBezTo>
                    <a:pt x="1429" y="1111"/>
                    <a:pt x="1429" y="1111"/>
                    <a:pt x="1429" y="1111"/>
                  </a:cubicBezTo>
                  <a:cubicBezTo>
                    <a:pt x="1429" y="1126"/>
                    <a:pt x="1426" y="1148"/>
                    <a:pt x="1400" y="1148"/>
                  </a:cubicBezTo>
                  <a:cubicBezTo>
                    <a:pt x="1371" y="1148"/>
                    <a:pt x="1360" y="1185"/>
                    <a:pt x="1378" y="1203"/>
                  </a:cubicBezTo>
                  <a:cubicBezTo>
                    <a:pt x="1400" y="1225"/>
                    <a:pt x="1404" y="1243"/>
                    <a:pt x="1367" y="1258"/>
                  </a:cubicBezTo>
                  <a:cubicBezTo>
                    <a:pt x="1345" y="1276"/>
                    <a:pt x="1323" y="1313"/>
                    <a:pt x="1349" y="1353"/>
                  </a:cubicBezTo>
                  <a:cubicBezTo>
                    <a:pt x="1378" y="1397"/>
                    <a:pt x="1375" y="1460"/>
                    <a:pt x="1305" y="1478"/>
                  </a:cubicBezTo>
                  <a:cubicBezTo>
                    <a:pt x="1265" y="1489"/>
                    <a:pt x="1155" y="1481"/>
                    <a:pt x="1067" y="1445"/>
                  </a:cubicBezTo>
                  <a:cubicBezTo>
                    <a:pt x="1001" y="1423"/>
                    <a:pt x="927" y="1478"/>
                    <a:pt x="927" y="1548"/>
                  </a:cubicBezTo>
                  <a:cubicBezTo>
                    <a:pt x="927" y="1687"/>
                    <a:pt x="927" y="1687"/>
                    <a:pt x="927" y="1687"/>
                  </a:cubicBezTo>
                  <a:cubicBezTo>
                    <a:pt x="69" y="1687"/>
                    <a:pt x="69" y="1687"/>
                    <a:pt x="69" y="1687"/>
                  </a:cubicBezTo>
                  <a:cubicBezTo>
                    <a:pt x="102" y="1529"/>
                    <a:pt x="102" y="1529"/>
                    <a:pt x="102" y="1529"/>
                  </a:cubicBezTo>
                  <a:cubicBezTo>
                    <a:pt x="102" y="1515"/>
                    <a:pt x="95" y="1496"/>
                    <a:pt x="84" y="1493"/>
                  </a:cubicBezTo>
                  <a:cubicBezTo>
                    <a:pt x="62" y="1485"/>
                    <a:pt x="44" y="1496"/>
                    <a:pt x="40" y="1515"/>
                  </a:cubicBezTo>
                  <a:cubicBezTo>
                    <a:pt x="0" y="1713"/>
                    <a:pt x="0" y="1713"/>
                    <a:pt x="0" y="1713"/>
                  </a:cubicBezTo>
                  <a:cubicBezTo>
                    <a:pt x="-4" y="1735"/>
                    <a:pt x="14" y="1753"/>
                    <a:pt x="33" y="1753"/>
                  </a:cubicBezTo>
                  <a:cubicBezTo>
                    <a:pt x="960" y="1753"/>
                    <a:pt x="960" y="1753"/>
                    <a:pt x="960" y="1753"/>
                  </a:cubicBezTo>
                  <a:cubicBezTo>
                    <a:pt x="979" y="1753"/>
                    <a:pt x="993" y="1738"/>
                    <a:pt x="993" y="1720"/>
                  </a:cubicBezTo>
                  <a:cubicBezTo>
                    <a:pt x="993" y="1548"/>
                    <a:pt x="993" y="1548"/>
                    <a:pt x="993" y="1548"/>
                  </a:cubicBezTo>
                  <a:cubicBezTo>
                    <a:pt x="989" y="1518"/>
                    <a:pt x="1023" y="1496"/>
                    <a:pt x="1048" y="1507"/>
                  </a:cubicBezTo>
                  <a:cubicBezTo>
                    <a:pt x="1155" y="1551"/>
                    <a:pt x="1294" y="1551"/>
                    <a:pt x="1316" y="1540"/>
                  </a:cubicBezTo>
                  <a:cubicBezTo>
                    <a:pt x="1444" y="1507"/>
                    <a:pt x="1448" y="1386"/>
                    <a:pt x="1400" y="1320"/>
                  </a:cubicBezTo>
                  <a:cubicBezTo>
                    <a:pt x="1455" y="1276"/>
                    <a:pt x="1473" y="1254"/>
                    <a:pt x="1452" y="1196"/>
                  </a:cubicBezTo>
                  <a:cubicBezTo>
                    <a:pt x="1510" y="1152"/>
                    <a:pt x="1496" y="1097"/>
                    <a:pt x="1481" y="1049"/>
                  </a:cubicBezTo>
                  <a:cubicBezTo>
                    <a:pt x="1477" y="1042"/>
                    <a:pt x="1481" y="1031"/>
                    <a:pt x="1488" y="1027"/>
                  </a:cubicBezTo>
                  <a:cubicBezTo>
                    <a:pt x="1525" y="1009"/>
                    <a:pt x="1573" y="990"/>
                    <a:pt x="1580" y="946"/>
                  </a:cubicBezTo>
                  <a:cubicBezTo>
                    <a:pt x="1595" y="862"/>
                    <a:pt x="1485" y="745"/>
                    <a:pt x="1463" y="71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7" name="Google Shape;607;p10"/>
            <p:cNvSpPr/>
            <p:nvPr/>
          </p:nvSpPr>
          <p:spPr>
            <a:xfrm>
              <a:off x="7359534" y="2086340"/>
              <a:ext cx="230026" cy="230768"/>
            </a:xfrm>
            <a:custGeom>
              <a:rect b="b" l="l" r="r" t="t"/>
              <a:pathLst>
                <a:path extrusionOk="0" h="933" w="930">
                  <a:moveTo>
                    <a:pt x="928" y="339"/>
                  </a:moveTo>
                  <a:lnTo>
                    <a:pt x="928" y="339"/>
                  </a:lnTo>
                  <a:cubicBezTo>
                    <a:pt x="918" y="303"/>
                    <a:pt x="903" y="262"/>
                    <a:pt x="881" y="226"/>
                  </a:cubicBezTo>
                  <a:cubicBezTo>
                    <a:pt x="877" y="215"/>
                    <a:pt x="863" y="207"/>
                    <a:pt x="848" y="211"/>
                  </a:cubicBezTo>
                  <a:cubicBezTo>
                    <a:pt x="749" y="233"/>
                    <a:pt x="749" y="233"/>
                    <a:pt x="749" y="233"/>
                  </a:cubicBezTo>
                  <a:cubicBezTo>
                    <a:pt x="734" y="215"/>
                    <a:pt x="716" y="197"/>
                    <a:pt x="701" y="185"/>
                  </a:cubicBezTo>
                  <a:cubicBezTo>
                    <a:pt x="720" y="83"/>
                    <a:pt x="720" y="83"/>
                    <a:pt x="720" y="83"/>
                  </a:cubicBezTo>
                  <a:cubicBezTo>
                    <a:pt x="723" y="68"/>
                    <a:pt x="716" y="57"/>
                    <a:pt x="705" y="50"/>
                  </a:cubicBezTo>
                  <a:cubicBezTo>
                    <a:pt x="668" y="28"/>
                    <a:pt x="632" y="13"/>
                    <a:pt x="591" y="2"/>
                  </a:cubicBezTo>
                  <a:cubicBezTo>
                    <a:pt x="576" y="-2"/>
                    <a:pt x="566" y="2"/>
                    <a:pt x="555" y="17"/>
                  </a:cubicBezTo>
                  <a:cubicBezTo>
                    <a:pt x="500" y="101"/>
                    <a:pt x="500" y="101"/>
                    <a:pt x="500" y="101"/>
                  </a:cubicBezTo>
                  <a:cubicBezTo>
                    <a:pt x="478" y="97"/>
                    <a:pt x="456" y="97"/>
                    <a:pt x="430" y="101"/>
                  </a:cubicBezTo>
                  <a:cubicBezTo>
                    <a:pt x="375" y="17"/>
                    <a:pt x="375" y="17"/>
                    <a:pt x="375" y="17"/>
                  </a:cubicBezTo>
                  <a:cubicBezTo>
                    <a:pt x="368" y="2"/>
                    <a:pt x="353" y="-2"/>
                    <a:pt x="338" y="2"/>
                  </a:cubicBezTo>
                  <a:cubicBezTo>
                    <a:pt x="302" y="13"/>
                    <a:pt x="261" y="28"/>
                    <a:pt x="224" y="50"/>
                  </a:cubicBezTo>
                  <a:cubicBezTo>
                    <a:pt x="214" y="57"/>
                    <a:pt x="206" y="68"/>
                    <a:pt x="210" y="83"/>
                  </a:cubicBezTo>
                  <a:cubicBezTo>
                    <a:pt x="232" y="185"/>
                    <a:pt x="232" y="185"/>
                    <a:pt x="232" y="185"/>
                  </a:cubicBezTo>
                  <a:cubicBezTo>
                    <a:pt x="214" y="197"/>
                    <a:pt x="195" y="215"/>
                    <a:pt x="184" y="233"/>
                  </a:cubicBezTo>
                  <a:cubicBezTo>
                    <a:pt x="82" y="211"/>
                    <a:pt x="82" y="211"/>
                    <a:pt x="82" y="211"/>
                  </a:cubicBezTo>
                  <a:cubicBezTo>
                    <a:pt x="67" y="207"/>
                    <a:pt x="56" y="215"/>
                    <a:pt x="49" y="226"/>
                  </a:cubicBezTo>
                  <a:cubicBezTo>
                    <a:pt x="27" y="262"/>
                    <a:pt x="12" y="303"/>
                    <a:pt x="1" y="339"/>
                  </a:cubicBezTo>
                  <a:cubicBezTo>
                    <a:pt x="-3" y="354"/>
                    <a:pt x="1" y="369"/>
                    <a:pt x="16" y="376"/>
                  </a:cubicBezTo>
                  <a:cubicBezTo>
                    <a:pt x="100" y="431"/>
                    <a:pt x="100" y="431"/>
                    <a:pt x="100" y="431"/>
                  </a:cubicBezTo>
                  <a:cubicBezTo>
                    <a:pt x="96" y="457"/>
                    <a:pt x="96" y="479"/>
                    <a:pt x="100" y="501"/>
                  </a:cubicBezTo>
                  <a:cubicBezTo>
                    <a:pt x="16" y="556"/>
                    <a:pt x="16" y="556"/>
                    <a:pt x="16" y="556"/>
                  </a:cubicBezTo>
                  <a:cubicBezTo>
                    <a:pt x="1" y="567"/>
                    <a:pt x="-3" y="578"/>
                    <a:pt x="1" y="592"/>
                  </a:cubicBezTo>
                  <a:cubicBezTo>
                    <a:pt x="12" y="633"/>
                    <a:pt x="27" y="669"/>
                    <a:pt x="49" y="706"/>
                  </a:cubicBezTo>
                  <a:cubicBezTo>
                    <a:pt x="56" y="717"/>
                    <a:pt x="67" y="724"/>
                    <a:pt x="82" y="721"/>
                  </a:cubicBezTo>
                  <a:cubicBezTo>
                    <a:pt x="184" y="702"/>
                    <a:pt x="184" y="702"/>
                    <a:pt x="184" y="702"/>
                  </a:cubicBezTo>
                  <a:cubicBezTo>
                    <a:pt x="195" y="717"/>
                    <a:pt x="214" y="735"/>
                    <a:pt x="232" y="750"/>
                  </a:cubicBezTo>
                  <a:cubicBezTo>
                    <a:pt x="210" y="849"/>
                    <a:pt x="210" y="849"/>
                    <a:pt x="210" y="849"/>
                  </a:cubicBezTo>
                  <a:cubicBezTo>
                    <a:pt x="206" y="864"/>
                    <a:pt x="214" y="878"/>
                    <a:pt x="224" y="882"/>
                  </a:cubicBezTo>
                  <a:cubicBezTo>
                    <a:pt x="265" y="904"/>
                    <a:pt x="305" y="922"/>
                    <a:pt x="349" y="933"/>
                  </a:cubicBezTo>
                  <a:cubicBezTo>
                    <a:pt x="356" y="933"/>
                    <a:pt x="368" y="926"/>
                    <a:pt x="375" y="919"/>
                  </a:cubicBezTo>
                  <a:cubicBezTo>
                    <a:pt x="430" y="831"/>
                    <a:pt x="430" y="831"/>
                    <a:pt x="430" y="831"/>
                  </a:cubicBezTo>
                  <a:cubicBezTo>
                    <a:pt x="456" y="834"/>
                    <a:pt x="478" y="834"/>
                    <a:pt x="500" y="831"/>
                  </a:cubicBezTo>
                  <a:cubicBezTo>
                    <a:pt x="555" y="919"/>
                    <a:pt x="555" y="919"/>
                    <a:pt x="555" y="919"/>
                  </a:cubicBezTo>
                  <a:cubicBezTo>
                    <a:pt x="566" y="930"/>
                    <a:pt x="576" y="933"/>
                    <a:pt x="591" y="930"/>
                  </a:cubicBezTo>
                  <a:cubicBezTo>
                    <a:pt x="632" y="919"/>
                    <a:pt x="668" y="904"/>
                    <a:pt x="705" y="882"/>
                  </a:cubicBezTo>
                  <a:cubicBezTo>
                    <a:pt x="716" y="878"/>
                    <a:pt x="723" y="864"/>
                    <a:pt x="720" y="849"/>
                  </a:cubicBezTo>
                  <a:cubicBezTo>
                    <a:pt x="701" y="750"/>
                    <a:pt x="701" y="750"/>
                    <a:pt x="701" y="750"/>
                  </a:cubicBezTo>
                  <a:cubicBezTo>
                    <a:pt x="716" y="735"/>
                    <a:pt x="734" y="717"/>
                    <a:pt x="749" y="702"/>
                  </a:cubicBezTo>
                  <a:cubicBezTo>
                    <a:pt x="848" y="721"/>
                    <a:pt x="848" y="721"/>
                    <a:pt x="848" y="721"/>
                  </a:cubicBezTo>
                  <a:cubicBezTo>
                    <a:pt x="863" y="724"/>
                    <a:pt x="877" y="717"/>
                    <a:pt x="881" y="706"/>
                  </a:cubicBezTo>
                  <a:cubicBezTo>
                    <a:pt x="903" y="669"/>
                    <a:pt x="918" y="633"/>
                    <a:pt x="928" y="592"/>
                  </a:cubicBezTo>
                  <a:cubicBezTo>
                    <a:pt x="932" y="578"/>
                    <a:pt x="928" y="567"/>
                    <a:pt x="918" y="556"/>
                  </a:cubicBezTo>
                  <a:cubicBezTo>
                    <a:pt x="830" y="501"/>
                    <a:pt x="830" y="501"/>
                    <a:pt x="830" y="501"/>
                  </a:cubicBezTo>
                  <a:cubicBezTo>
                    <a:pt x="833" y="479"/>
                    <a:pt x="833" y="457"/>
                    <a:pt x="830" y="431"/>
                  </a:cubicBezTo>
                  <a:cubicBezTo>
                    <a:pt x="918" y="376"/>
                    <a:pt x="918" y="376"/>
                    <a:pt x="918" y="376"/>
                  </a:cubicBezTo>
                  <a:cubicBezTo>
                    <a:pt x="928" y="369"/>
                    <a:pt x="932" y="354"/>
                    <a:pt x="928" y="339"/>
                  </a:cubicBezTo>
                  <a:moveTo>
                    <a:pt x="778" y="391"/>
                  </a:moveTo>
                  <a:lnTo>
                    <a:pt x="778" y="391"/>
                  </a:lnTo>
                  <a:cubicBezTo>
                    <a:pt x="771" y="398"/>
                    <a:pt x="764" y="409"/>
                    <a:pt x="767" y="420"/>
                  </a:cubicBezTo>
                  <a:cubicBezTo>
                    <a:pt x="771" y="449"/>
                    <a:pt x="771" y="482"/>
                    <a:pt x="767" y="512"/>
                  </a:cubicBezTo>
                  <a:cubicBezTo>
                    <a:pt x="764" y="523"/>
                    <a:pt x="771" y="534"/>
                    <a:pt x="778" y="541"/>
                  </a:cubicBezTo>
                  <a:cubicBezTo>
                    <a:pt x="863" y="596"/>
                    <a:pt x="863" y="596"/>
                    <a:pt x="863" y="596"/>
                  </a:cubicBezTo>
                  <a:cubicBezTo>
                    <a:pt x="855" y="618"/>
                    <a:pt x="848" y="636"/>
                    <a:pt x="837" y="655"/>
                  </a:cubicBezTo>
                  <a:cubicBezTo>
                    <a:pt x="742" y="636"/>
                    <a:pt x="742" y="636"/>
                    <a:pt x="742" y="636"/>
                  </a:cubicBezTo>
                  <a:cubicBezTo>
                    <a:pt x="731" y="633"/>
                    <a:pt x="716" y="636"/>
                    <a:pt x="708" y="647"/>
                  </a:cubicBezTo>
                  <a:cubicBezTo>
                    <a:pt x="690" y="673"/>
                    <a:pt x="672" y="691"/>
                    <a:pt x="646" y="710"/>
                  </a:cubicBezTo>
                  <a:cubicBezTo>
                    <a:pt x="635" y="717"/>
                    <a:pt x="632" y="732"/>
                    <a:pt x="635" y="743"/>
                  </a:cubicBezTo>
                  <a:cubicBezTo>
                    <a:pt x="654" y="838"/>
                    <a:pt x="654" y="838"/>
                    <a:pt x="654" y="838"/>
                  </a:cubicBezTo>
                  <a:cubicBezTo>
                    <a:pt x="635" y="849"/>
                    <a:pt x="617" y="856"/>
                    <a:pt x="595" y="864"/>
                  </a:cubicBezTo>
                  <a:cubicBezTo>
                    <a:pt x="540" y="779"/>
                    <a:pt x="540" y="779"/>
                    <a:pt x="540" y="779"/>
                  </a:cubicBezTo>
                  <a:cubicBezTo>
                    <a:pt x="536" y="772"/>
                    <a:pt x="525" y="768"/>
                    <a:pt x="514" y="768"/>
                  </a:cubicBezTo>
                  <a:cubicBezTo>
                    <a:pt x="485" y="772"/>
                    <a:pt x="452" y="772"/>
                    <a:pt x="423" y="768"/>
                  </a:cubicBezTo>
                  <a:cubicBezTo>
                    <a:pt x="408" y="765"/>
                    <a:pt x="397" y="772"/>
                    <a:pt x="390" y="779"/>
                  </a:cubicBezTo>
                  <a:cubicBezTo>
                    <a:pt x="335" y="864"/>
                    <a:pt x="335" y="864"/>
                    <a:pt x="335" y="864"/>
                  </a:cubicBezTo>
                  <a:cubicBezTo>
                    <a:pt x="316" y="856"/>
                    <a:pt x="294" y="849"/>
                    <a:pt x="276" y="838"/>
                  </a:cubicBezTo>
                  <a:cubicBezTo>
                    <a:pt x="298" y="743"/>
                    <a:pt x="298" y="743"/>
                    <a:pt x="298" y="743"/>
                  </a:cubicBezTo>
                  <a:cubicBezTo>
                    <a:pt x="298" y="732"/>
                    <a:pt x="294" y="717"/>
                    <a:pt x="283" y="710"/>
                  </a:cubicBezTo>
                  <a:cubicBezTo>
                    <a:pt x="261" y="691"/>
                    <a:pt x="239" y="673"/>
                    <a:pt x="221" y="647"/>
                  </a:cubicBezTo>
                  <a:cubicBezTo>
                    <a:pt x="214" y="636"/>
                    <a:pt x="203" y="633"/>
                    <a:pt x="188" y="636"/>
                  </a:cubicBezTo>
                  <a:cubicBezTo>
                    <a:pt x="92" y="655"/>
                    <a:pt x="92" y="655"/>
                    <a:pt x="92" y="655"/>
                  </a:cubicBezTo>
                  <a:cubicBezTo>
                    <a:pt x="82" y="636"/>
                    <a:pt x="74" y="618"/>
                    <a:pt x="67" y="596"/>
                  </a:cubicBezTo>
                  <a:cubicBezTo>
                    <a:pt x="151" y="541"/>
                    <a:pt x="151" y="541"/>
                    <a:pt x="151" y="541"/>
                  </a:cubicBezTo>
                  <a:cubicBezTo>
                    <a:pt x="162" y="534"/>
                    <a:pt x="166" y="523"/>
                    <a:pt x="166" y="512"/>
                  </a:cubicBezTo>
                  <a:cubicBezTo>
                    <a:pt x="159" y="482"/>
                    <a:pt x="159" y="449"/>
                    <a:pt x="166" y="420"/>
                  </a:cubicBezTo>
                  <a:cubicBezTo>
                    <a:pt x="166" y="409"/>
                    <a:pt x="162" y="398"/>
                    <a:pt x="151" y="391"/>
                  </a:cubicBezTo>
                  <a:cubicBezTo>
                    <a:pt x="67" y="336"/>
                    <a:pt x="67" y="336"/>
                    <a:pt x="67" y="336"/>
                  </a:cubicBezTo>
                  <a:cubicBezTo>
                    <a:pt x="74" y="317"/>
                    <a:pt x="82" y="295"/>
                    <a:pt x="92" y="277"/>
                  </a:cubicBezTo>
                  <a:cubicBezTo>
                    <a:pt x="188" y="295"/>
                    <a:pt x="188" y="295"/>
                    <a:pt x="188" y="295"/>
                  </a:cubicBezTo>
                  <a:cubicBezTo>
                    <a:pt x="203" y="299"/>
                    <a:pt x="214" y="295"/>
                    <a:pt x="221" y="285"/>
                  </a:cubicBezTo>
                  <a:cubicBezTo>
                    <a:pt x="239" y="262"/>
                    <a:pt x="261" y="241"/>
                    <a:pt x="283" y="222"/>
                  </a:cubicBezTo>
                  <a:cubicBezTo>
                    <a:pt x="294" y="215"/>
                    <a:pt x="298" y="204"/>
                    <a:pt x="298" y="189"/>
                  </a:cubicBezTo>
                  <a:cubicBezTo>
                    <a:pt x="276" y="94"/>
                    <a:pt x="276" y="94"/>
                    <a:pt x="276" y="94"/>
                  </a:cubicBezTo>
                  <a:cubicBezTo>
                    <a:pt x="294" y="83"/>
                    <a:pt x="316" y="75"/>
                    <a:pt x="335" y="68"/>
                  </a:cubicBezTo>
                  <a:cubicBezTo>
                    <a:pt x="390" y="153"/>
                    <a:pt x="390" y="153"/>
                    <a:pt x="390" y="153"/>
                  </a:cubicBezTo>
                  <a:cubicBezTo>
                    <a:pt x="397" y="163"/>
                    <a:pt x="408" y="167"/>
                    <a:pt x="423" y="167"/>
                  </a:cubicBezTo>
                  <a:cubicBezTo>
                    <a:pt x="448" y="160"/>
                    <a:pt x="481" y="160"/>
                    <a:pt x="511" y="167"/>
                  </a:cubicBezTo>
                  <a:cubicBezTo>
                    <a:pt x="522" y="167"/>
                    <a:pt x="532" y="163"/>
                    <a:pt x="540" y="153"/>
                  </a:cubicBezTo>
                  <a:cubicBezTo>
                    <a:pt x="595" y="68"/>
                    <a:pt x="595" y="68"/>
                    <a:pt x="595" y="68"/>
                  </a:cubicBezTo>
                  <a:cubicBezTo>
                    <a:pt x="617" y="75"/>
                    <a:pt x="635" y="83"/>
                    <a:pt x="654" y="94"/>
                  </a:cubicBezTo>
                  <a:cubicBezTo>
                    <a:pt x="635" y="189"/>
                    <a:pt x="635" y="189"/>
                    <a:pt x="635" y="189"/>
                  </a:cubicBezTo>
                  <a:cubicBezTo>
                    <a:pt x="632" y="204"/>
                    <a:pt x="635" y="215"/>
                    <a:pt x="646" y="222"/>
                  </a:cubicBezTo>
                  <a:cubicBezTo>
                    <a:pt x="672" y="241"/>
                    <a:pt x="690" y="262"/>
                    <a:pt x="708" y="285"/>
                  </a:cubicBezTo>
                  <a:cubicBezTo>
                    <a:pt x="716" y="295"/>
                    <a:pt x="731" y="299"/>
                    <a:pt x="742" y="295"/>
                  </a:cubicBezTo>
                  <a:cubicBezTo>
                    <a:pt x="837" y="277"/>
                    <a:pt x="837" y="277"/>
                    <a:pt x="837" y="277"/>
                  </a:cubicBezTo>
                  <a:cubicBezTo>
                    <a:pt x="848" y="295"/>
                    <a:pt x="855" y="317"/>
                    <a:pt x="863" y="336"/>
                  </a:cubicBezTo>
                  <a:lnTo>
                    <a:pt x="778" y="39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8" name="Google Shape;608;p10"/>
            <p:cNvSpPr/>
            <p:nvPr/>
          </p:nvSpPr>
          <p:spPr>
            <a:xfrm>
              <a:off x="7425080" y="2152133"/>
              <a:ext cx="95968" cy="98936"/>
            </a:xfrm>
            <a:custGeom>
              <a:rect b="b" l="l" r="r" t="t"/>
              <a:pathLst>
                <a:path extrusionOk="0" h="400" w="388">
                  <a:moveTo>
                    <a:pt x="202" y="63"/>
                  </a:moveTo>
                  <a:lnTo>
                    <a:pt x="202" y="63"/>
                  </a:lnTo>
                  <a:cubicBezTo>
                    <a:pt x="257" y="63"/>
                    <a:pt x="304" y="99"/>
                    <a:pt x="326" y="150"/>
                  </a:cubicBezTo>
                  <a:cubicBezTo>
                    <a:pt x="334" y="165"/>
                    <a:pt x="352" y="172"/>
                    <a:pt x="367" y="169"/>
                  </a:cubicBezTo>
                  <a:cubicBezTo>
                    <a:pt x="385" y="161"/>
                    <a:pt x="392" y="143"/>
                    <a:pt x="385" y="125"/>
                  </a:cubicBezTo>
                  <a:cubicBezTo>
                    <a:pt x="355" y="51"/>
                    <a:pt x="282" y="0"/>
                    <a:pt x="202" y="0"/>
                  </a:cubicBezTo>
                  <a:cubicBezTo>
                    <a:pt x="91" y="0"/>
                    <a:pt x="0" y="92"/>
                    <a:pt x="0" y="202"/>
                  </a:cubicBezTo>
                  <a:cubicBezTo>
                    <a:pt x="0" y="312"/>
                    <a:pt x="91" y="400"/>
                    <a:pt x="202" y="400"/>
                  </a:cubicBezTo>
                  <a:cubicBezTo>
                    <a:pt x="275" y="400"/>
                    <a:pt x="345" y="359"/>
                    <a:pt x="378" y="290"/>
                  </a:cubicBezTo>
                  <a:cubicBezTo>
                    <a:pt x="385" y="275"/>
                    <a:pt x="381" y="257"/>
                    <a:pt x="363" y="249"/>
                  </a:cubicBezTo>
                  <a:cubicBezTo>
                    <a:pt x="348" y="238"/>
                    <a:pt x="330" y="246"/>
                    <a:pt x="323" y="260"/>
                  </a:cubicBezTo>
                  <a:cubicBezTo>
                    <a:pt x="297" y="308"/>
                    <a:pt x="253" y="337"/>
                    <a:pt x="202" y="337"/>
                  </a:cubicBezTo>
                  <a:cubicBezTo>
                    <a:pt x="125" y="337"/>
                    <a:pt x="62" y="275"/>
                    <a:pt x="62" y="202"/>
                  </a:cubicBezTo>
                  <a:cubicBezTo>
                    <a:pt x="62" y="125"/>
                    <a:pt x="125" y="63"/>
                    <a:pt x="202" y="6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9" name="Google Shape;609;p10"/>
            <p:cNvSpPr/>
            <p:nvPr/>
          </p:nvSpPr>
          <p:spPr>
            <a:xfrm>
              <a:off x="7210140" y="2060617"/>
              <a:ext cx="34628" cy="15335"/>
            </a:xfrm>
            <a:custGeom>
              <a:rect b="b" l="l" r="r" t="t"/>
              <a:pathLst>
                <a:path extrusionOk="0" h="62" w="140">
                  <a:moveTo>
                    <a:pt x="33" y="62"/>
                  </a:moveTo>
                  <a:lnTo>
                    <a:pt x="33" y="62"/>
                  </a:lnTo>
                  <a:cubicBezTo>
                    <a:pt x="106" y="62"/>
                    <a:pt x="106" y="62"/>
                    <a:pt x="106" y="62"/>
                  </a:cubicBezTo>
                  <a:cubicBezTo>
                    <a:pt x="121" y="62"/>
                    <a:pt x="136" y="51"/>
                    <a:pt x="139" y="37"/>
                  </a:cubicBezTo>
                  <a:cubicBezTo>
                    <a:pt x="143" y="14"/>
                    <a:pt x="125" y="0"/>
                    <a:pt x="106" y="0"/>
                  </a:cubicBezTo>
                  <a:cubicBezTo>
                    <a:pt x="33" y="0"/>
                    <a:pt x="33" y="0"/>
                    <a:pt x="33" y="0"/>
                  </a:cubicBezTo>
                  <a:cubicBezTo>
                    <a:pt x="18" y="0"/>
                    <a:pt x="4" y="11"/>
                    <a:pt x="0" y="25"/>
                  </a:cubicBezTo>
                  <a:cubicBezTo>
                    <a:pt x="-4" y="47"/>
                    <a:pt x="15"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0" name="Google Shape;610;p10"/>
            <p:cNvSpPr/>
            <p:nvPr/>
          </p:nvSpPr>
          <p:spPr>
            <a:xfrm>
              <a:off x="7258867" y="2060617"/>
              <a:ext cx="64556" cy="15335"/>
            </a:xfrm>
            <a:custGeom>
              <a:rect b="b" l="l" r="r" t="t"/>
              <a:pathLst>
                <a:path extrusionOk="0" h="62" w="261">
                  <a:moveTo>
                    <a:pt x="228" y="0"/>
                  </a:moveTo>
                  <a:lnTo>
                    <a:pt x="228" y="0"/>
                  </a:lnTo>
                  <a:cubicBezTo>
                    <a:pt x="34" y="0"/>
                    <a:pt x="34" y="0"/>
                    <a:pt x="34" y="0"/>
                  </a:cubicBezTo>
                  <a:cubicBezTo>
                    <a:pt x="16" y="0"/>
                    <a:pt x="1" y="11"/>
                    <a:pt x="1" y="25"/>
                  </a:cubicBezTo>
                  <a:cubicBezTo>
                    <a:pt x="-3" y="47"/>
                    <a:pt x="12" y="62"/>
                    <a:pt x="30" y="62"/>
                  </a:cubicBezTo>
                  <a:cubicBezTo>
                    <a:pt x="228" y="62"/>
                    <a:pt x="228" y="62"/>
                    <a:pt x="228" y="62"/>
                  </a:cubicBezTo>
                  <a:cubicBezTo>
                    <a:pt x="247" y="62"/>
                    <a:pt x="261" y="47"/>
                    <a:pt x="261" y="25"/>
                  </a:cubicBezTo>
                  <a:cubicBezTo>
                    <a:pt x="258" y="11"/>
                    <a:pt x="243" y="0"/>
                    <a:pt x="22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1" name="Google Shape;611;p10"/>
            <p:cNvSpPr/>
            <p:nvPr/>
          </p:nvSpPr>
          <p:spPr>
            <a:xfrm>
              <a:off x="7210140" y="2093266"/>
              <a:ext cx="56394" cy="15335"/>
            </a:xfrm>
            <a:custGeom>
              <a:rect b="b" l="l" r="r" t="t"/>
              <a:pathLst>
                <a:path extrusionOk="0" h="62" w="228">
                  <a:moveTo>
                    <a:pt x="198" y="0"/>
                  </a:moveTo>
                  <a:lnTo>
                    <a:pt x="198" y="0"/>
                  </a:lnTo>
                  <a:cubicBezTo>
                    <a:pt x="33" y="0"/>
                    <a:pt x="33" y="0"/>
                    <a:pt x="33" y="0"/>
                  </a:cubicBezTo>
                  <a:cubicBezTo>
                    <a:pt x="18" y="0"/>
                    <a:pt x="4" y="11"/>
                    <a:pt x="0" y="25"/>
                  </a:cubicBezTo>
                  <a:cubicBezTo>
                    <a:pt x="-4" y="44"/>
                    <a:pt x="15" y="62"/>
                    <a:pt x="33" y="62"/>
                  </a:cubicBezTo>
                  <a:cubicBezTo>
                    <a:pt x="194" y="62"/>
                    <a:pt x="194" y="62"/>
                    <a:pt x="194" y="62"/>
                  </a:cubicBezTo>
                  <a:cubicBezTo>
                    <a:pt x="213" y="62"/>
                    <a:pt x="227" y="51"/>
                    <a:pt x="227" y="33"/>
                  </a:cubicBezTo>
                  <a:cubicBezTo>
                    <a:pt x="231" y="14"/>
                    <a:pt x="216" y="0"/>
                    <a:pt x="1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2" name="Google Shape;612;p10"/>
            <p:cNvSpPr/>
            <p:nvPr/>
          </p:nvSpPr>
          <p:spPr>
            <a:xfrm>
              <a:off x="7283353" y="2093266"/>
              <a:ext cx="40069" cy="15335"/>
            </a:xfrm>
            <a:custGeom>
              <a:rect b="b" l="l" r="r" t="t"/>
              <a:pathLst>
                <a:path extrusionOk="0" h="62" w="162">
                  <a:moveTo>
                    <a:pt x="129" y="0"/>
                  </a:moveTo>
                  <a:lnTo>
                    <a:pt x="129" y="0"/>
                  </a:lnTo>
                  <a:cubicBezTo>
                    <a:pt x="34" y="0"/>
                    <a:pt x="34" y="0"/>
                    <a:pt x="34" y="0"/>
                  </a:cubicBezTo>
                  <a:cubicBezTo>
                    <a:pt x="16" y="0"/>
                    <a:pt x="1" y="11"/>
                    <a:pt x="1" y="25"/>
                  </a:cubicBezTo>
                  <a:cubicBezTo>
                    <a:pt x="-3" y="44"/>
                    <a:pt x="12" y="62"/>
                    <a:pt x="30" y="62"/>
                  </a:cubicBezTo>
                  <a:cubicBezTo>
                    <a:pt x="129" y="62"/>
                    <a:pt x="129" y="62"/>
                    <a:pt x="129" y="62"/>
                  </a:cubicBezTo>
                  <a:cubicBezTo>
                    <a:pt x="148" y="62"/>
                    <a:pt x="162" y="44"/>
                    <a:pt x="162" y="25"/>
                  </a:cubicBezTo>
                  <a:cubicBezTo>
                    <a:pt x="159" y="11"/>
                    <a:pt x="144" y="0"/>
                    <a:pt x="12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3" name="Google Shape;613;p10"/>
            <p:cNvSpPr/>
            <p:nvPr/>
          </p:nvSpPr>
          <p:spPr>
            <a:xfrm>
              <a:off x="7242542" y="2353468"/>
              <a:ext cx="41306" cy="15335"/>
            </a:xfrm>
            <a:custGeom>
              <a:rect b="b" l="l" r="r" t="t"/>
              <a:pathLst>
                <a:path extrusionOk="0" h="62" w="167">
                  <a:moveTo>
                    <a:pt x="137" y="0"/>
                  </a:moveTo>
                  <a:lnTo>
                    <a:pt x="137" y="0"/>
                  </a:lnTo>
                  <a:cubicBezTo>
                    <a:pt x="34" y="0"/>
                    <a:pt x="34" y="0"/>
                    <a:pt x="34" y="0"/>
                  </a:cubicBezTo>
                  <a:cubicBezTo>
                    <a:pt x="16" y="0"/>
                    <a:pt x="1" y="11"/>
                    <a:pt x="1" y="26"/>
                  </a:cubicBezTo>
                  <a:cubicBezTo>
                    <a:pt x="-3" y="48"/>
                    <a:pt x="12" y="62"/>
                    <a:pt x="34" y="62"/>
                  </a:cubicBezTo>
                  <a:cubicBezTo>
                    <a:pt x="133" y="62"/>
                    <a:pt x="133" y="62"/>
                    <a:pt x="133" y="62"/>
                  </a:cubicBezTo>
                  <a:cubicBezTo>
                    <a:pt x="151" y="62"/>
                    <a:pt x="166" y="51"/>
                    <a:pt x="166" y="37"/>
                  </a:cubicBezTo>
                  <a:cubicBezTo>
                    <a:pt x="170" y="15"/>
                    <a:pt x="155" y="0"/>
                    <a:pt x="1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4" name="Google Shape;614;p10"/>
            <p:cNvSpPr/>
            <p:nvPr/>
          </p:nvSpPr>
          <p:spPr>
            <a:xfrm>
              <a:off x="7298194" y="2353468"/>
              <a:ext cx="57878" cy="15335"/>
            </a:xfrm>
            <a:custGeom>
              <a:rect b="b" l="l" r="r" t="t"/>
              <a:pathLst>
                <a:path extrusionOk="0" h="62" w="234">
                  <a:moveTo>
                    <a:pt x="201" y="62"/>
                  </a:moveTo>
                  <a:lnTo>
                    <a:pt x="201" y="62"/>
                  </a:lnTo>
                  <a:cubicBezTo>
                    <a:pt x="220" y="62"/>
                    <a:pt x="234" y="48"/>
                    <a:pt x="234" y="26"/>
                  </a:cubicBezTo>
                  <a:cubicBezTo>
                    <a:pt x="231" y="11"/>
                    <a:pt x="216" y="0"/>
                    <a:pt x="201" y="0"/>
                  </a:cubicBezTo>
                  <a:cubicBezTo>
                    <a:pt x="33" y="0"/>
                    <a:pt x="33" y="0"/>
                    <a:pt x="33" y="0"/>
                  </a:cubicBezTo>
                  <a:cubicBezTo>
                    <a:pt x="18" y="0"/>
                    <a:pt x="3" y="11"/>
                    <a:pt x="0" y="26"/>
                  </a:cubicBezTo>
                  <a:cubicBezTo>
                    <a:pt x="0" y="48"/>
                    <a:pt x="14" y="62"/>
                    <a:pt x="33" y="62"/>
                  </a:cubicBezTo>
                  <a:lnTo>
                    <a:pt x="201" y="62"/>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5" name="Google Shape;615;p10"/>
            <p:cNvSpPr/>
            <p:nvPr/>
          </p:nvSpPr>
          <p:spPr>
            <a:xfrm>
              <a:off x="7242542" y="2320819"/>
              <a:ext cx="62082" cy="15335"/>
            </a:xfrm>
            <a:custGeom>
              <a:rect b="b" l="l" r="r" t="t"/>
              <a:pathLst>
                <a:path extrusionOk="0" h="62" w="251">
                  <a:moveTo>
                    <a:pt x="217" y="0"/>
                  </a:moveTo>
                  <a:lnTo>
                    <a:pt x="217" y="0"/>
                  </a:lnTo>
                  <a:cubicBezTo>
                    <a:pt x="34" y="0"/>
                    <a:pt x="34" y="0"/>
                    <a:pt x="34" y="0"/>
                  </a:cubicBezTo>
                  <a:cubicBezTo>
                    <a:pt x="16" y="0"/>
                    <a:pt x="1" y="11"/>
                    <a:pt x="1" y="29"/>
                  </a:cubicBezTo>
                  <a:cubicBezTo>
                    <a:pt x="-3" y="48"/>
                    <a:pt x="12" y="62"/>
                    <a:pt x="34" y="62"/>
                  </a:cubicBezTo>
                  <a:cubicBezTo>
                    <a:pt x="221" y="62"/>
                    <a:pt x="221" y="62"/>
                    <a:pt x="221" y="62"/>
                  </a:cubicBezTo>
                  <a:cubicBezTo>
                    <a:pt x="239" y="62"/>
                    <a:pt x="254" y="48"/>
                    <a:pt x="250" y="29"/>
                  </a:cubicBezTo>
                  <a:cubicBezTo>
                    <a:pt x="250" y="11"/>
                    <a:pt x="236" y="0"/>
                    <a:pt x="21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6" name="Google Shape;616;p10"/>
            <p:cNvSpPr/>
            <p:nvPr/>
          </p:nvSpPr>
          <p:spPr>
            <a:xfrm>
              <a:off x="7321444" y="2320819"/>
              <a:ext cx="34628" cy="15335"/>
            </a:xfrm>
            <a:custGeom>
              <a:rect b="b" l="l" r="r" t="t"/>
              <a:pathLst>
                <a:path extrusionOk="0" h="62" w="140">
                  <a:moveTo>
                    <a:pt x="30" y="62"/>
                  </a:moveTo>
                  <a:lnTo>
                    <a:pt x="30" y="62"/>
                  </a:lnTo>
                  <a:cubicBezTo>
                    <a:pt x="107" y="62"/>
                    <a:pt x="107" y="62"/>
                    <a:pt x="107" y="62"/>
                  </a:cubicBezTo>
                  <a:cubicBezTo>
                    <a:pt x="122" y="62"/>
                    <a:pt x="137" y="51"/>
                    <a:pt x="140" y="37"/>
                  </a:cubicBezTo>
                  <a:cubicBezTo>
                    <a:pt x="140" y="18"/>
                    <a:pt x="126" y="0"/>
                    <a:pt x="107" y="0"/>
                  </a:cubicBezTo>
                  <a:cubicBezTo>
                    <a:pt x="34" y="0"/>
                    <a:pt x="34" y="0"/>
                    <a:pt x="34" y="0"/>
                  </a:cubicBezTo>
                  <a:cubicBezTo>
                    <a:pt x="16" y="0"/>
                    <a:pt x="1" y="11"/>
                    <a:pt x="1" y="29"/>
                  </a:cubicBezTo>
                  <a:cubicBezTo>
                    <a:pt x="-3" y="48"/>
                    <a:pt x="12"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17" name="Google Shape;617;p10"/>
          <p:cNvGrpSpPr/>
          <p:nvPr/>
        </p:nvGrpSpPr>
        <p:grpSpPr>
          <a:xfrm>
            <a:off x="8100351" y="300527"/>
            <a:ext cx="433928" cy="457196"/>
            <a:chOff x="5360030" y="3399718"/>
            <a:chExt cx="512736" cy="535986"/>
          </a:xfrm>
        </p:grpSpPr>
        <p:sp>
          <p:nvSpPr>
            <p:cNvPr id="618" name="Google Shape;618;p10"/>
            <p:cNvSpPr/>
            <p:nvPr/>
          </p:nvSpPr>
          <p:spPr>
            <a:xfrm>
              <a:off x="5360030" y="3399718"/>
              <a:ext cx="512736" cy="535986"/>
            </a:xfrm>
            <a:custGeom>
              <a:rect b="b" l="l" r="r" t="t"/>
              <a:pathLst>
                <a:path extrusionOk="0" h="2167" w="2073">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9" name="Google Shape;619;p10"/>
            <p:cNvSpPr/>
            <p:nvPr/>
          </p:nvSpPr>
          <p:spPr>
            <a:xfrm>
              <a:off x="5708286" y="3755642"/>
              <a:ext cx="99183" cy="98441"/>
            </a:xfrm>
            <a:custGeom>
              <a:rect b="b" l="l" r="r" t="t"/>
              <a:pathLst>
                <a:path extrusionOk="0" h="398" w="401">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0" name="Google Shape;620;p10"/>
            <p:cNvSpPr/>
            <p:nvPr/>
          </p:nvSpPr>
          <p:spPr>
            <a:xfrm>
              <a:off x="5457235" y="3433109"/>
              <a:ext cx="16077" cy="15582"/>
            </a:xfrm>
            <a:custGeom>
              <a:rect b="b" l="l" r="r" t="t"/>
              <a:pathLst>
                <a:path extrusionOk="0" h="63" w="65">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1" name="Google Shape;621;p10"/>
            <p:cNvSpPr/>
            <p:nvPr/>
          </p:nvSpPr>
          <p:spPr>
            <a:xfrm>
              <a:off x="5489884" y="3433109"/>
              <a:ext cx="15335" cy="15582"/>
            </a:xfrm>
            <a:custGeom>
              <a:rect b="b" l="l" r="r" t="t"/>
              <a:pathLst>
                <a:path extrusionOk="0" h="63" w="62">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2" name="Google Shape;622;p10"/>
            <p:cNvSpPr/>
            <p:nvPr/>
          </p:nvSpPr>
          <p:spPr>
            <a:xfrm>
              <a:off x="5522533" y="3433109"/>
              <a:ext cx="15335" cy="15582"/>
            </a:xfrm>
            <a:custGeom>
              <a:rect b="b" l="l" r="r" t="t"/>
              <a:pathLst>
                <a:path extrusionOk="0" h="63" w="62">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3" name="Google Shape;623;p10"/>
            <p:cNvSpPr/>
            <p:nvPr/>
          </p:nvSpPr>
          <p:spPr>
            <a:xfrm>
              <a:off x="5457235" y="3513990"/>
              <a:ext cx="32649" cy="15335"/>
            </a:xfrm>
            <a:custGeom>
              <a:rect b="b" l="l" r="r" t="t"/>
              <a:pathLst>
                <a:path extrusionOk="0" h="62" w="132">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4" name="Google Shape;624;p10"/>
            <p:cNvSpPr/>
            <p:nvPr/>
          </p:nvSpPr>
          <p:spPr>
            <a:xfrm>
              <a:off x="5457235" y="3546639"/>
              <a:ext cx="32649" cy="15335"/>
            </a:xfrm>
            <a:custGeom>
              <a:rect b="b" l="l" r="r" t="t"/>
              <a:pathLst>
                <a:path extrusionOk="0" h="62" w="132">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5" name="Google Shape;625;p10"/>
            <p:cNvSpPr/>
            <p:nvPr/>
          </p:nvSpPr>
          <p:spPr>
            <a:xfrm>
              <a:off x="5457235" y="3579288"/>
              <a:ext cx="32649" cy="15335"/>
            </a:xfrm>
            <a:custGeom>
              <a:rect b="b" l="l" r="r" t="t"/>
              <a:pathLst>
                <a:path extrusionOk="0" h="62" w="132">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6" name="Google Shape;626;p10"/>
            <p:cNvSpPr/>
            <p:nvPr/>
          </p:nvSpPr>
          <p:spPr>
            <a:xfrm>
              <a:off x="5457235" y="3610947"/>
              <a:ext cx="32649" cy="16324"/>
            </a:xfrm>
            <a:custGeom>
              <a:rect b="b" l="l" r="r" t="t"/>
              <a:pathLst>
                <a:path extrusionOk="0" h="66" w="132">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7" name="Google Shape;627;p10"/>
            <p:cNvSpPr/>
            <p:nvPr/>
          </p:nvSpPr>
          <p:spPr>
            <a:xfrm>
              <a:off x="5457235" y="3643596"/>
              <a:ext cx="32649" cy="15335"/>
            </a:xfrm>
            <a:custGeom>
              <a:rect b="b" l="l" r="r" t="t"/>
              <a:pathLst>
                <a:path extrusionOk="0" h="62" w="132">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8" name="Google Shape;628;p10"/>
            <p:cNvSpPr/>
            <p:nvPr/>
          </p:nvSpPr>
          <p:spPr>
            <a:xfrm>
              <a:off x="5457235" y="3676245"/>
              <a:ext cx="32649" cy="15335"/>
            </a:xfrm>
            <a:custGeom>
              <a:rect b="b" l="l" r="r" t="t"/>
              <a:pathLst>
                <a:path extrusionOk="0" h="62" w="132">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9" name="Google Shape;629;p10"/>
            <p:cNvSpPr/>
            <p:nvPr/>
          </p:nvSpPr>
          <p:spPr>
            <a:xfrm>
              <a:off x="5457235" y="3708894"/>
              <a:ext cx="32649" cy="15335"/>
            </a:xfrm>
            <a:custGeom>
              <a:rect b="b" l="l" r="r" t="t"/>
              <a:pathLst>
                <a:path extrusionOk="0" h="62" w="132">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0" name="Google Shape;630;p10"/>
            <p:cNvSpPr/>
            <p:nvPr/>
          </p:nvSpPr>
          <p:spPr>
            <a:xfrm>
              <a:off x="5457235" y="3740801"/>
              <a:ext cx="32649" cy="16077"/>
            </a:xfrm>
            <a:custGeom>
              <a:rect b="b" l="l" r="r" t="t"/>
              <a:pathLst>
                <a:path extrusionOk="0" h="65" w="132">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1" name="Google Shape;631;p10"/>
            <p:cNvSpPr/>
            <p:nvPr/>
          </p:nvSpPr>
          <p:spPr>
            <a:xfrm>
              <a:off x="5538610" y="3514237"/>
              <a:ext cx="26218" cy="46500"/>
            </a:xfrm>
            <a:custGeom>
              <a:rect b="b" l="l" r="r" t="t"/>
              <a:pathLst>
                <a:path extrusionOk="0" h="188" w="106">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anchorCtr="1" anchor="ctr" bIns="22675" lIns="90000" spcFirstLastPara="1" rIns="90000" wrap="square" tIns="22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2" name="Google Shape;632;p10"/>
            <p:cNvSpPr/>
            <p:nvPr/>
          </p:nvSpPr>
          <p:spPr>
            <a:xfrm>
              <a:off x="5622459" y="3514237"/>
              <a:ext cx="26218" cy="46500"/>
            </a:xfrm>
            <a:custGeom>
              <a:rect b="b" l="l" r="r" t="t"/>
              <a:pathLst>
                <a:path extrusionOk="0" h="188" w="106">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anchorCtr="1" anchor="ctr" bIns="22675" lIns="90000" spcFirstLastPara="1" rIns="90000" wrap="square" tIns="226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3" name="Google Shape;633;p10"/>
            <p:cNvSpPr/>
            <p:nvPr/>
          </p:nvSpPr>
          <p:spPr>
            <a:xfrm>
              <a:off x="5580905" y="3515227"/>
              <a:ext cx="26465" cy="45511"/>
            </a:xfrm>
            <a:custGeom>
              <a:rect b="b" l="l" r="r" t="t"/>
              <a:pathLst>
                <a:path extrusionOk="0" h="184" w="107">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anchorCtr="1" anchor="ctr" bIns="21225" lIns="90000" spcFirstLastPara="1" rIns="90000" wrap="square" tIns="212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4" name="Google Shape;634;p10"/>
            <p:cNvSpPr/>
            <p:nvPr/>
          </p:nvSpPr>
          <p:spPr>
            <a:xfrm>
              <a:off x="5538610" y="3579288"/>
              <a:ext cx="69008" cy="15335"/>
            </a:xfrm>
            <a:custGeom>
              <a:rect b="b" l="l" r="r" t="t"/>
              <a:pathLst>
                <a:path extrusionOk="0" h="62" w="279">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5" name="Google Shape;635;p10"/>
            <p:cNvSpPr/>
            <p:nvPr/>
          </p:nvSpPr>
          <p:spPr>
            <a:xfrm>
              <a:off x="5627653" y="3579288"/>
              <a:ext cx="24487" cy="15335"/>
            </a:xfrm>
            <a:custGeom>
              <a:rect b="b" l="l" r="r" t="t"/>
              <a:pathLst>
                <a:path extrusionOk="0" h="62" w="99">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6" name="Google Shape;636;p10"/>
            <p:cNvSpPr/>
            <p:nvPr/>
          </p:nvSpPr>
          <p:spPr>
            <a:xfrm>
              <a:off x="5538610" y="3610947"/>
              <a:ext cx="32154" cy="16324"/>
            </a:xfrm>
            <a:custGeom>
              <a:rect b="b" l="l" r="r" t="t"/>
              <a:pathLst>
                <a:path extrusionOk="0" h="66" w="13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7" name="Google Shape;637;p10"/>
            <p:cNvSpPr/>
            <p:nvPr/>
          </p:nvSpPr>
          <p:spPr>
            <a:xfrm>
              <a:off x="5585852" y="3610947"/>
              <a:ext cx="69255" cy="16324"/>
            </a:xfrm>
            <a:custGeom>
              <a:rect b="b" l="l" r="r" t="t"/>
              <a:pathLst>
                <a:path extrusionOk="0" h="66" w="28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8" name="Google Shape;638;p10"/>
            <p:cNvSpPr/>
            <p:nvPr/>
          </p:nvSpPr>
          <p:spPr>
            <a:xfrm>
              <a:off x="5538610" y="3643596"/>
              <a:ext cx="32154" cy="15335"/>
            </a:xfrm>
            <a:custGeom>
              <a:rect b="b" l="l" r="r" t="t"/>
              <a:pathLst>
                <a:path extrusionOk="0" h="62" w="13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9" name="Google Shape;639;p10"/>
            <p:cNvSpPr/>
            <p:nvPr/>
          </p:nvSpPr>
          <p:spPr>
            <a:xfrm>
              <a:off x="5585852" y="3643596"/>
              <a:ext cx="69255" cy="15335"/>
            </a:xfrm>
            <a:custGeom>
              <a:rect b="b" l="l" r="r" t="t"/>
              <a:pathLst>
                <a:path extrusionOk="0" h="62" w="28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0" name="Google Shape;640;p10"/>
            <p:cNvSpPr/>
            <p:nvPr/>
          </p:nvSpPr>
          <p:spPr>
            <a:xfrm>
              <a:off x="5538610" y="3676245"/>
              <a:ext cx="65298" cy="15335"/>
            </a:xfrm>
            <a:custGeom>
              <a:rect b="b" l="l" r="r" t="t"/>
              <a:pathLst>
                <a:path extrusionOk="0" h="62" w="264">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1" name="Google Shape;641;p10"/>
            <p:cNvSpPr/>
            <p:nvPr/>
          </p:nvSpPr>
          <p:spPr>
            <a:xfrm>
              <a:off x="5619491" y="3676245"/>
              <a:ext cx="35617" cy="15335"/>
            </a:xfrm>
            <a:custGeom>
              <a:rect b="b" l="l" r="r" t="t"/>
              <a:pathLst>
                <a:path extrusionOk="0" h="62" w="144">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2" name="Google Shape;642;p10"/>
            <p:cNvSpPr/>
            <p:nvPr/>
          </p:nvSpPr>
          <p:spPr>
            <a:xfrm>
              <a:off x="5538610" y="3708894"/>
              <a:ext cx="41058" cy="15335"/>
            </a:xfrm>
            <a:custGeom>
              <a:rect b="b" l="l" r="r" t="t"/>
              <a:pathLst>
                <a:path extrusionOk="0" h="62" w="166">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3" name="Google Shape;643;p10"/>
            <p:cNvSpPr/>
            <p:nvPr/>
          </p:nvSpPr>
          <p:spPr>
            <a:xfrm>
              <a:off x="5595746" y="3708894"/>
              <a:ext cx="59362" cy="15335"/>
            </a:xfrm>
            <a:custGeom>
              <a:rect b="b" l="l" r="r" t="t"/>
              <a:pathLst>
                <a:path extrusionOk="0" h="62" w="24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4" name="Google Shape;644;p10"/>
            <p:cNvSpPr/>
            <p:nvPr/>
          </p:nvSpPr>
          <p:spPr>
            <a:xfrm>
              <a:off x="5538610" y="3740801"/>
              <a:ext cx="80880" cy="16077"/>
            </a:xfrm>
            <a:custGeom>
              <a:rect b="b" l="l" r="r" t="t"/>
              <a:pathLst>
                <a:path extrusionOk="0" h="65" w="327">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645" name="Google Shape;645;p10"/>
          <p:cNvSpPr txBox="1"/>
          <p:nvPr/>
        </p:nvSpPr>
        <p:spPr>
          <a:xfrm>
            <a:off x="220200" y="674775"/>
            <a:ext cx="8703600" cy="4454400"/>
          </a:xfrm>
          <a:prstGeom prst="rect">
            <a:avLst/>
          </a:prstGeom>
          <a:noFill/>
          <a:ln cap="flat" cmpd="sng" w="9525">
            <a:solidFill>
              <a:srgbClr val="EEF0F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 sz="1700" u="none" cap="none" strike="noStrike">
                <a:solidFill>
                  <a:srgbClr val="00C3B1"/>
                </a:solidFill>
              </a:rPr>
              <a:t>Modeling for Fake News Detection Using RNN:</a:t>
            </a:r>
            <a:endParaRPr b="1" i="1" sz="1700" u="none" cap="none" strike="noStrike">
              <a:solidFill>
                <a:srgbClr val="00C3B1"/>
              </a:solidFil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3. Training: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Loss Function: Binary cross-entropy for binary classification.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Optimizer: Adam optimizer for efficient gradient descent.</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Metrics: Accuracy, precision, recall, F1-score for model evaluation.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Batch Training: Train the model on batches of data for efficiency.</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Validation: Monitor model performance on a validation set to prevent overfitting.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4. Hyperparameter Tuning: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Learning Rate: Adjust the learning rate to control the step size during optimization.</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Dropout Rate: Tune the dropout rate to prevent overfitting.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RNN Architecture: Experiment with different numbers of layers and units to find optimal performance.</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   - Batch Size: Determine an appropriate batch size for efficient training.</a:t>
            </a:r>
            <a:endParaRPr b="0" i="0" sz="1600" u="none" cap="none" strike="noStrike">
              <a:solidFill>
                <a:schemeClr val="lt1"/>
              </a:solidFill>
              <a:latin typeface="Arial"/>
              <a:ea typeface="Arial"/>
              <a:cs typeface="Arial"/>
              <a:sym typeface="Arial"/>
            </a:endParaRPr>
          </a:p>
          <a:p>
            <a:pPr indent="-330200" lvl="0" marL="457200" marR="0" rtl="0" algn="l">
              <a:lnSpc>
                <a:spcPct val="115000"/>
              </a:lnSpc>
              <a:spcBef>
                <a:spcPts val="0"/>
              </a:spcBef>
              <a:spcAft>
                <a:spcPts val="0"/>
              </a:spcAft>
              <a:buClr>
                <a:schemeClr val="lt1"/>
              </a:buClr>
              <a:buSzPts val="1600"/>
              <a:buFont typeface="Roboto"/>
              <a:buChar char="●"/>
            </a:pPr>
            <a:r>
              <a:t/>
            </a:r>
            <a:endParaRPr b="0" i="0" sz="1600" u="none" cap="none" strike="noStrike">
              <a:solidFill>
                <a:schemeClr val="lt1"/>
              </a:solidFill>
              <a:highlight>
                <a:schemeClr val="dk2"/>
              </a:highlight>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t/>
            </a:r>
            <a:endParaRPr b="0" i="0" sz="1800" u="none" cap="none" strike="noStrike">
              <a:solidFill>
                <a:schemeClr val="lt1"/>
              </a:solidFill>
              <a:highlight>
                <a:schemeClr val="dk2"/>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
          <p:cNvSpPr txBox="1"/>
          <p:nvPr/>
        </p:nvSpPr>
        <p:spPr>
          <a:xfrm>
            <a:off x="0" y="323650"/>
            <a:ext cx="8913600" cy="4865400"/>
          </a:xfrm>
          <a:prstGeom prst="rect">
            <a:avLst/>
          </a:prstGeom>
          <a:noFill/>
          <a:ln cap="flat" cmpd="sng" w="952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5.</a:t>
            </a:r>
            <a:r>
              <a:rPr b="0" i="0" lang="en" sz="1600" u="none" cap="none" strike="noStrike">
                <a:solidFill>
                  <a:schemeClr val="lt1"/>
                </a:solidFill>
                <a:latin typeface="Roboto"/>
                <a:ea typeface="Roboto"/>
                <a:cs typeface="Roboto"/>
                <a:sym typeface="Roboto"/>
              </a:rPr>
              <a:t>Evaluation:</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Test the model on unseen data to evaluate its generalization performance.</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Analyze metrics such as accuracy, precision, recall, and F1-score to assess model effectiveness.</a:t>
            </a:r>
            <a:endParaRPr b="0" i="0" sz="1600" u="none" cap="none" strike="noStrike">
              <a:solidFill>
                <a:schemeClr val="lt1"/>
              </a:solidFill>
              <a:latin typeface="Roboto"/>
              <a:ea typeface="Roboto"/>
              <a:cs typeface="Roboto"/>
              <a:sym typeface="Roboto"/>
            </a:endParaRPr>
          </a:p>
          <a:p>
            <a:pPr indent="-330200" lvl="0" marL="457200" marR="0" rtl="0" algn="l">
              <a:lnSpc>
                <a:spcPct val="115000"/>
              </a:lnSpc>
              <a:spcBef>
                <a:spcPts val="0"/>
              </a:spcBef>
              <a:spcAft>
                <a:spcPts val="0"/>
              </a:spcAft>
              <a:buClr>
                <a:schemeClr val="lt1"/>
              </a:buClr>
              <a:buSzPts val="1600"/>
              <a:buFont typeface="Roboto"/>
              <a:buChar char="●"/>
            </a:pPr>
            <a:r>
              <a:rPr b="0" i="0" lang="en" sz="1600" u="none" cap="none" strike="noStrike">
                <a:solidFill>
                  <a:schemeClr val="lt1"/>
                </a:solidFill>
                <a:latin typeface="Roboto"/>
                <a:ea typeface="Roboto"/>
                <a:cs typeface="Roboto"/>
                <a:sym typeface="Roboto"/>
              </a:rPr>
              <a:t>Conduct error analysis to identify common misclassifications and areas for improvement.</a:t>
            </a:r>
            <a:endParaRPr b="0" i="0" sz="1800" u="none" cap="none" strike="noStrike">
              <a:solidFill>
                <a:schemeClr val="lt1"/>
              </a:solidFill>
              <a:latin typeface="Arial"/>
              <a:ea typeface="Arial"/>
              <a:cs typeface="Arial"/>
              <a:sym typeface="Arial"/>
            </a:endParaRPr>
          </a:p>
          <a:p>
            <a:pPr indent="-228600" lvl="0" marL="457200" marR="0" rtl="0" algn="l">
              <a:lnSpc>
                <a:spcPct val="115000"/>
              </a:lnSpc>
              <a:spcBef>
                <a:spcPts val="0"/>
              </a:spcBef>
              <a:spcAft>
                <a:spcPts val="0"/>
              </a:spcAft>
              <a:buClr>
                <a:schemeClr val="dk1"/>
              </a:buClr>
              <a:buSzPts val="1700"/>
              <a:buFont typeface="Roboto"/>
              <a:buNone/>
            </a:pPr>
            <a:r>
              <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6.Fine-tuning and Optimization:</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Fine-tune the model based on performance metrics and error analysis.</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Explore advanced techniques such as attention mechanisms or ensemble learning to further enhance performance.</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 </a:t>
            </a:r>
            <a:endParaRPr b="0" i="0" sz="17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700"/>
              <a:buFont typeface="Roboto"/>
              <a:buNone/>
            </a:pPr>
            <a:r>
              <a:rPr b="0" i="0" lang="en" sz="1700" u="none" cap="none" strike="noStrike">
                <a:solidFill>
                  <a:schemeClr val="lt1"/>
                </a:solidFill>
                <a:latin typeface="Roboto"/>
                <a:ea typeface="Roboto"/>
                <a:cs typeface="Roboto"/>
                <a:sym typeface="Roboto"/>
              </a:rPr>
              <a:t>7.Deployment:</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Deploy the trained model in production environments for real-time fake news detection.</a:t>
            </a:r>
            <a:endParaRPr b="0" i="0" sz="1700" u="none" cap="none" strike="noStrike">
              <a:solidFill>
                <a:schemeClr val="lt1"/>
              </a:solidFill>
              <a:latin typeface="Roboto"/>
              <a:ea typeface="Roboto"/>
              <a:cs typeface="Roboto"/>
              <a:sym typeface="Roboto"/>
            </a:endParaRPr>
          </a:p>
          <a:p>
            <a:pPr indent="-336550" lvl="1" marL="914400" marR="0" rtl="0" algn="l">
              <a:lnSpc>
                <a:spcPct val="115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Implement monitoring and feedback loops to continuously improve the model's performance over time.</a:t>
            </a:r>
            <a:endParaRPr b="0" i="0" sz="1700" u="none" cap="none" strike="noStrike">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12"/>
          <p:cNvPicPr preferRelativeResize="0"/>
          <p:nvPr/>
        </p:nvPicPr>
        <p:blipFill rotWithShape="1">
          <a:blip r:embed="rId3">
            <a:alphaModFix/>
          </a:blip>
          <a:srcRect b="12283" l="0" r="11197" t="11134"/>
          <a:stretch/>
        </p:blipFill>
        <p:spPr>
          <a:xfrm>
            <a:off x="240550" y="73475"/>
            <a:ext cx="4038676" cy="2498275"/>
          </a:xfrm>
          <a:prstGeom prst="rect">
            <a:avLst/>
          </a:prstGeom>
          <a:noFill/>
          <a:ln>
            <a:noFill/>
          </a:ln>
        </p:spPr>
      </p:pic>
      <p:sp>
        <p:nvSpPr>
          <p:cNvPr id="656" name="Google Shape;656;p12"/>
          <p:cNvSpPr txBox="1"/>
          <p:nvPr/>
        </p:nvSpPr>
        <p:spPr>
          <a:xfrm>
            <a:off x="-276700" y="2913150"/>
            <a:ext cx="9018600" cy="17433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dk1"/>
              </a:buClr>
              <a:buSzPts val="1500"/>
              <a:buFont typeface="Roboto"/>
              <a:buNone/>
            </a:pPr>
            <a:r>
              <a:t/>
            </a:r>
            <a:endParaRPr b="0" i="0" sz="1500" u="none" cap="none" strike="noStrike">
              <a:solidFill>
                <a:schemeClr val="dk1"/>
              </a:solidFill>
              <a:highlight>
                <a:schemeClr val="dk2"/>
              </a:highlight>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F1-score: Obtained an F1-score of Z, which represents the harmonic mean of precision and recall, providing a comprehensive measure of the model's performance.</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Generalization: Demonstrated the model's ability to generalize well to unseen data, as evidenced by consistent performance metrics on both the validation and test datasets.</a:t>
            </a:r>
            <a:endParaRPr b="0" i="0" sz="1500" u="none" cap="none" strike="noStrike">
              <a:solidFill>
                <a:schemeClr val="lt1"/>
              </a:solidFill>
              <a:latin typeface="Roboto"/>
              <a:ea typeface="Roboto"/>
              <a:cs typeface="Roboto"/>
              <a:sym typeface="Roboto"/>
            </a:endParaRPr>
          </a:p>
        </p:txBody>
      </p:sp>
      <p:sp>
        <p:nvSpPr>
          <p:cNvPr id="657" name="Google Shape;657;p12"/>
          <p:cNvSpPr txBox="1"/>
          <p:nvPr/>
        </p:nvSpPr>
        <p:spPr>
          <a:xfrm flipH="1">
            <a:off x="4190025" y="467996"/>
            <a:ext cx="4698300" cy="2997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RESULT:Accuracy: Achieved an accuracy of X% on the test dataset, showcasing the model's ability to correctly classify news articles as real or fake.</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 </a:t>
            </a:r>
            <a:endParaRPr b="0" i="0" sz="15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dk1"/>
              </a:buClr>
              <a:buSzPts val="1500"/>
              <a:buFont typeface="Roboto"/>
              <a:buNone/>
            </a:pPr>
            <a:r>
              <a:rPr b="0" i="0" lang="en" sz="1500" u="none" cap="none" strike="noStrike">
                <a:solidFill>
                  <a:schemeClr val="lt1"/>
                </a:solidFill>
                <a:latin typeface="Roboto"/>
                <a:ea typeface="Roboto"/>
                <a:cs typeface="Roboto"/>
                <a:sym typeface="Roboto"/>
              </a:rPr>
              <a:t>Precision and Recall: Attained precision and recall scores of X% and Y% respectively, indicating the model's balance between correctly identifying fake news and minimizing false positives.</a:t>
            </a:r>
            <a:endParaRPr b="0" i="0" sz="1500" u="none" cap="none" strike="noStrike">
              <a:solidFill>
                <a:schemeClr val="lt1"/>
              </a:solidFill>
              <a:latin typeface="Roboto"/>
              <a:ea typeface="Roboto"/>
              <a:cs typeface="Roboto"/>
              <a:sym typeface="Roboto"/>
            </a:endParaRPr>
          </a:p>
          <a:p>
            <a:pPr indent="0" lvl="0" marL="0" marR="0" rtl="0" algn="l">
              <a:lnSpc>
                <a:spcPct val="115000"/>
              </a:lnSpc>
              <a:spcBef>
                <a:spcPts val="1500"/>
              </a:spcBef>
              <a:spcAft>
                <a:spcPts val="1500"/>
              </a:spcAft>
              <a:buClr>
                <a:srgbClr val="000000"/>
              </a:buClr>
              <a:buSzPts val="1500"/>
              <a:buFont typeface="Arial"/>
              <a:buNone/>
            </a:pPr>
            <a:r>
              <a:t/>
            </a:r>
            <a:endParaRPr b="0" i="0" sz="1500" u="none" cap="none" strike="noStrike">
              <a:solidFill>
                <a:schemeClr val="lt1"/>
              </a:solidFill>
              <a:latin typeface="Roboto"/>
              <a:ea typeface="Roboto"/>
              <a:cs typeface="Roboto"/>
              <a:sym typeface="Roboto"/>
            </a:endParaRPr>
          </a:p>
        </p:txBody>
      </p:sp>
      <p:sp>
        <p:nvSpPr>
          <p:cNvPr id="658" name="Google Shape;658;p12"/>
          <p:cNvSpPr/>
          <p:nvPr/>
        </p:nvSpPr>
        <p:spPr>
          <a:xfrm>
            <a:off x="4058825" y="625450"/>
            <a:ext cx="131200" cy="13125"/>
          </a:xfrm>
          <a:custGeom>
            <a:rect b="b" l="l" r="r" t="t"/>
            <a:pathLst>
              <a:path extrusionOk="0" h="525" w="5248">
                <a:moveTo>
                  <a:pt x="0" y="525"/>
                </a:moveTo>
                <a:lnTo>
                  <a:pt x="5248" y="0"/>
                </a:lnTo>
              </a:path>
            </a:pathLst>
          </a:custGeom>
          <a:noFill/>
          <a:ln cap="flat" cmpd="sng" w="9525">
            <a:solidFill>
              <a:schemeClr val="dk2"/>
            </a:solidFill>
            <a:prstDash val="solid"/>
            <a:round/>
            <a:headEnd len="sm" w="sm" type="none"/>
            <a:tailEnd len="sm" w="sm"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3"/>
          <p:cNvPicPr preferRelativeResize="0"/>
          <p:nvPr/>
        </p:nvPicPr>
        <p:blipFill rotWithShape="1">
          <a:blip r:embed="rId3">
            <a:alphaModFix amt="85000"/>
          </a:blip>
          <a:srcRect b="13012" l="0" r="0" t="8158"/>
          <a:stretch/>
        </p:blipFill>
        <p:spPr>
          <a:xfrm>
            <a:off x="4828777" y="221888"/>
            <a:ext cx="5559273" cy="4382124"/>
          </a:xfrm>
          <a:prstGeom prst="rect">
            <a:avLst/>
          </a:prstGeom>
          <a:noFill/>
          <a:ln>
            <a:noFill/>
          </a:ln>
        </p:spPr>
      </p:pic>
      <p:sp>
        <p:nvSpPr>
          <p:cNvPr id="664" name="Google Shape;664;p13"/>
          <p:cNvSpPr txBox="1"/>
          <p:nvPr>
            <p:ph idx="4294967295" type="subTitle"/>
          </p:nvPr>
        </p:nvSpPr>
        <p:spPr>
          <a:xfrm>
            <a:off x="2962625" y="2969325"/>
            <a:ext cx="2025900" cy="66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First-year revenue of the project</a:t>
            </a:r>
            <a:endParaRPr/>
          </a:p>
        </p:txBody>
      </p:sp>
      <p:cxnSp>
        <p:nvCxnSpPr>
          <p:cNvPr id="665" name="Google Shape;665;p13"/>
          <p:cNvCxnSpPr>
            <a:stCxn id="664" idx="1"/>
          </p:cNvCxnSpPr>
          <p:nvPr/>
        </p:nvCxnSpPr>
        <p:spPr>
          <a:xfrm rot="10800000">
            <a:off x="-917875" y="3303075"/>
            <a:ext cx="3880500" cy="0"/>
          </a:xfrm>
          <a:prstGeom prst="straightConnector1">
            <a:avLst/>
          </a:prstGeom>
          <a:noFill/>
          <a:ln cap="flat" cmpd="sng" w="9525">
            <a:solidFill>
              <a:schemeClr val="dk1"/>
            </a:solidFill>
            <a:prstDash val="solid"/>
            <a:round/>
            <a:headEnd len="sm" w="sm" type="none"/>
            <a:tailEnd len="sm" w="sm" type="none"/>
          </a:ln>
        </p:spPr>
      </p:cxnSp>
      <p:sp>
        <p:nvSpPr>
          <p:cNvPr id="666" name="Google Shape;666;p13"/>
          <p:cNvSpPr txBox="1"/>
          <p:nvPr/>
        </p:nvSpPr>
        <p:spPr>
          <a:xfrm>
            <a:off x="521700" y="506575"/>
            <a:ext cx="76023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5. Error Analysis:Identified common misclassifications and sources of model uncertainty through error analysis, guiding potential improvements and fine-tuning efforts.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6. Comparison: Compared the performance of the RNN-based fake news detection system with baseline approaches and existing methods, highlighting its effectiveness in combating misinformation.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7. Real-world Impact:Illustrated the real-world impact of the solution in promoting information integrity and combating the spread of fake news across digital platforms.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Overall, the results demonstrate the efficacy of the RNN-based fake news detection system in accurately identifying and mitigating the dissemination of misinformation, contributing to a more informed and resilient society.</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
          <p:cNvSpPr txBox="1"/>
          <p:nvPr>
            <p:ph type="ctrTitle"/>
          </p:nvPr>
        </p:nvSpPr>
        <p:spPr>
          <a:xfrm>
            <a:off x="4346975" y="1506050"/>
            <a:ext cx="4007700" cy="280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700"/>
              <a:buNone/>
            </a:pPr>
            <a:r>
              <a:rPr lang="en" sz="3900"/>
              <a:t>PROJECT TITLE  : FAKE NEWS DETECTION USING RNN(RECURRENT NEURAL </a:t>
            </a:r>
            <a:r>
              <a:rPr lang="en" sz="3700"/>
              <a:t>NETWORKS)</a:t>
            </a:r>
            <a:endParaRPr sz="3700"/>
          </a:p>
        </p:txBody>
      </p:sp>
      <p:pic>
        <p:nvPicPr>
          <p:cNvPr id="499" name="Google Shape;499;p2"/>
          <p:cNvPicPr preferRelativeResize="0"/>
          <p:nvPr/>
        </p:nvPicPr>
        <p:blipFill rotWithShape="1">
          <a:blip r:embed="rId3">
            <a:alphaModFix/>
          </a:blip>
          <a:srcRect b="10820" l="11890" r="11883" t="10828"/>
          <a:stretch/>
        </p:blipFill>
        <p:spPr>
          <a:xfrm>
            <a:off x="593551" y="795100"/>
            <a:ext cx="3753424" cy="3857876"/>
          </a:xfrm>
          <a:prstGeom prst="rect">
            <a:avLst/>
          </a:prstGeom>
          <a:noFill/>
          <a:ln>
            <a:noFill/>
          </a:ln>
        </p:spPr>
      </p:pic>
      <p:cxnSp>
        <p:nvCxnSpPr>
          <p:cNvPr id="500" name="Google Shape;500;p2"/>
          <p:cNvCxnSpPr/>
          <p:nvPr/>
        </p:nvCxnSpPr>
        <p:spPr>
          <a:xfrm>
            <a:off x="6104475" y="3785900"/>
            <a:ext cx="28428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AGENDA:</a:t>
            </a:r>
            <a:endParaRPr i="1">
              <a:solidFill>
                <a:schemeClr val="accent1"/>
              </a:solidFill>
            </a:endParaRPr>
          </a:p>
        </p:txBody>
      </p:sp>
      <p:sp>
        <p:nvSpPr>
          <p:cNvPr id="506" name="Google Shape;506;p3"/>
          <p:cNvSpPr txBox="1"/>
          <p:nvPr/>
        </p:nvSpPr>
        <p:spPr>
          <a:xfrm>
            <a:off x="1068675" y="973200"/>
            <a:ext cx="6435900" cy="45978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Introduction to Fake News Detection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Importance of detecting fake news.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Objectives of the session.</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RNN Overview</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Explanation of RNNs.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Suitability for sequential data processing.</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Data Preparation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Gathering diverse dataset.</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Preprocessing steps.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Model Architecture</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Designing RNN-based model.</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Consideration of different RNN variants.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Training and Evaluation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Splitting dataset.</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Training and assessing model performance.</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rPr b="0" i="0" lang="en" sz="1200" u="none" cap="none" strike="noStrike">
                <a:solidFill>
                  <a:schemeClr val="lt1"/>
                </a:solidFill>
                <a:latin typeface="Roboto"/>
                <a:ea typeface="Roboto"/>
                <a:cs typeface="Roboto"/>
                <a:sym typeface="Roboto"/>
              </a:rPr>
              <a:t>Ethical Considerations</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Ethical implications of automated detection.</a:t>
            </a:r>
            <a:endParaRPr b="0" i="0" sz="1200" u="none" cap="none" strike="noStrike">
              <a:solidFill>
                <a:schemeClr val="lt1"/>
              </a:solidFill>
              <a:latin typeface="Roboto"/>
              <a:ea typeface="Roboto"/>
              <a:cs typeface="Roboto"/>
              <a:sym typeface="Roboto"/>
            </a:endParaRPr>
          </a:p>
          <a:p>
            <a:pPr indent="-304800" lvl="1" marL="914400" marR="0" rtl="0" algn="l">
              <a:lnSpc>
                <a:spcPct val="115000"/>
              </a:lnSpc>
              <a:spcBef>
                <a:spcPts val="0"/>
              </a:spcBef>
              <a:spcAft>
                <a:spcPts val="0"/>
              </a:spcAft>
              <a:buClr>
                <a:schemeClr val="lt1"/>
              </a:buClr>
              <a:buSzPts val="1200"/>
              <a:buFont typeface="Roboto"/>
              <a:buChar char="●"/>
            </a:pPr>
            <a:r>
              <a:rPr b="0" i="0" lang="en" sz="1200" u="none" cap="none" strike="noStrike">
                <a:solidFill>
                  <a:schemeClr val="lt1"/>
                </a:solidFill>
                <a:latin typeface="Roboto"/>
                <a:ea typeface="Roboto"/>
                <a:cs typeface="Roboto"/>
                <a:sym typeface="Roboto"/>
              </a:rPr>
              <a:t>Addressing biases and unintended consequences.</a:t>
            </a:r>
            <a:endParaRPr b="0" i="0" sz="1200" u="none" cap="none" strike="noStrike">
              <a:solidFill>
                <a:schemeClr val="lt1"/>
              </a:solidFill>
              <a:latin typeface="Roboto"/>
              <a:ea typeface="Roboto"/>
              <a:cs typeface="Roboto"/>
              <a:sym typeface="Roboto"/>
            </a:endParaRPr>
          </a:p>
          <a:p>
            <a:pPr indent="-228600" lvl="0" marL="457200" marR="0" rtl="0" algn="l">
              <a:lnSpc>
                <a:spcPct val="115000"/>
              </a:lnSpc>
              <a:spcBef>
                <a:spcPts val="0"/>
              </a:spcBef>
              <a:spcAft>
                <a:spcPts val="0"/>
              </a:spcAft>
              <a:buClr>
                <a:schemeClr val="accent5"/>
              </a:buClr>
              <a:buSzPts val="1200"/>
              <a:buFont typeface="Roboto"/>
              <a:buNone/>
            </a:pPr>
            <a:r>
              <a:t/>
            </a:r>
            <a:endParaRPr b="0" i="0" sz="1200" u="none" cap="none" strike="noStrike">
              <a:solidFill>
                <a:schemeClr val="lt1"/>
              </a:solidFill>
              <a:latin typeface="Roboto"/>
              <a:ea typeface="Roboto"/>
              <a:cs typeface="Roboto"/>
              <a:sym typeface="Roboto"/>
            </a:endParaRPr>
          </a:p>
          <a:p>
            <a:pPr indent="0" lvl="0" marL="45720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accent5"/>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PROBLEM STATEMENT:</a:t>
            </a:r>
            <a:endParaRPr i="1">
              <a:solidFill>
                <a:schemeClr val="accent1"/>
              </a:solidFill>
            </a:endParaRPr>
          </a:p>
          <a:p>
            <a:pPr indent="0" lvl="0" marL="0" rtl="0" algn="l">
              <a:lnSpc>
                <a:spcPct val="100000"/>
              </a:lnSpc>
              <a:spcBef>
                <a:spcPts val="0"/>
              </a:spcBef>
              <a:spcAft>
                <a:spcPts val="0"/>
              </a:spcAft>
              <a:buSzPts val="3000"/>
              <a:buNone/>
            </a:pPr>
            <a:r>
              <a:t/>
            </a:r>
            <a:endParaRPr/>
          </a:p>
        </p:txBody>
      </p:sp>
      <p:sp>
        <p:nvSpPr>
          <p:cNvPr id="512" name="Google Shape;512;p4"/>
          <p:cNvSpPr txBox="1"/>
          <p:nvPr>
            <p:ph idx="4294967295" type="body"/>
          </p:nvPr>
        </p:nvSpPr>
        <p:spPr>
          <a:xfrm>
            <a:off x="420950" y="946590"/>
            <a:ext cx="7704000" cy="269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Develop an RNN-based algorithm to automatically distinguish between fake and legitimate news articles, addressing challenges such as subtle linguistic cues, temporal dynamics, generalization to diverse contexts, interpretability, and scalability.</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The problem statement for this project is to develop a robust fake news detection system using Recurrent Neural Networks (RNNs). The goal is to design an algorithm capable of automatically distinguishing between fake and legitimate news articles based on their textual content.</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t/>
            </a:r>
            <a:endParaRPr>
              <a:solidFill>
                <a:srgbClr val="F2F2F2"/>
              </a:solidFill>
              <a:latin typeface="Roboto"/>
              <a:ea typeface="Roboto"/>
              <a:cs typeface="Roboto"/>
              <a:sym typeface="Roboto"/>
            </a:endParaRPr>
          </a:p>
          <a:p>
            <a:pPr indent="0" lvl="0" marL="0" rtl="0" algn="l">
              <a:lnSpc>
                <a:spcPct val="100000"/>
              </a:lnSpc>
              <a:spcBef>
                <a:spcPts val="0"/>
              </a:spcBef>
              <a:spcAft>
                <a:spcPts val="0"/>
              </a:spcAft>
              <a:buSzPts val="1200"/>
              <a:buNone/>
            </a:pPr>
            <a:r>
              <a:rPr lang="en">
                <a:solidFill>
                  <a:srgbClr val="F2F2F2"/>
                </a:solidFill>
                <a:latin typeface="Roboto"/>
                <a:ea typeface="Roboto"/>
                <a:cs typeface="Roboto"/>
                <a:sym typeface="Roboto"/>
              </a:rPr>
              <a:t> Data Complexity: Fake news articles often exhibit subtle linguistic cues, making them challenging to differentiate from legitimate ones. The algorithm must effectively capture these nuances to make accurate predictions.</a:t>
            </a:r>
            <a:endParaRPr>
              <a:solidFill>
                <a:srgbClr val="F2F2F2"/>
              </a:solidFill>
              <a:latin typeface="Roboto"/>
              <a:ea typeface="Roboto"/>
              <a:cs typeface="Roboto"/>
              <a:sym typeface="Roboto"/>
            </a:endParaRPr>
          </a:p>
          <a:p>
            <a:pPr indent="0" lvl="0" marL="0" rtl="0" algn="l">
              <a:lnSpc>
                <a:spcPct val="115000"/>
              </a:lnSpc>
              <a:spcBef>
                <a:spcPts val="1500"/>
              </a:spcBef>
              <a:spcAft>
                <a:spcPts val="0"/>
              </a:spcAft>
              <a:buSzPts val="1200"/>
              <a:buNone/>
            </a:pPr>
            <a:r>
              <a:rPr lang="en">
                <a:solidFill>
                  <a:srgbClr val="F2F2F2"/>
                </a:solidFill>
                <a:latin typeface="Roboto"/>
                <a:ea typeface="Roboto"/>
                <a:cs typeface="Roboto"/>
                <a:sym typeface="Roboto"/>
              </a:rPr>
              <a:t>Temporal Dynamics: News articles are time-sensitive, and the prevalence of fake news may vary over time. The model needs to adapt to evolving patterns of misinformation and remain effective in detecting fake news across different time periods.</a:t>
            </a:r>
            <a:endParaRPr>
              <a:solidFill>
                <a:srgbClr val="F2F2F2"/>
              </a:solidFill>
              <a:latin typeface="Roboto"/>
              <a:ea typeface="Roboto"/>
              <a:cs typeface="Roboto"/>
              <a:sym typeface="Roboto"/>
            </a:endParaRPr>
          </a:p>
          <a:p>
            <a:pPr indent="0" lvl="0" marL="0" rtl="0" algn="l">
              <a:lnSpc>
                <a:spcPct val="115000"/>
              </a:lnSpc>
              <a:spcBef>
                <a:spcPts val="1500"/>
              </a:spcBef>
              <a:spcAft>
                <a:spcPts val="0"/>
              </a:spcAft>
              <a:buSzPts val="1200"/>
              <a:buNone/>
            </a:pPr>
            <a:r>
              <a:rPr lang="en">
                <a:solidFill>
                  <a:srgbClr val="F2F2F2"/>
                </a:solidFill>
                <a:latin typeface="Roboto"/>
                <a:ea typeface="Roboto"/>
                <a:cs typeface="Roboto"/>
                <a:sym typeface="Roboto"/>
              </a:rPr>
              <a:t>Generalization: The algorithm should generalize well to unseen data sources and news topics. It should not be overly reliant on specific features or characteristics present in the training dataset but rather learn robust representations of fake news across diverse contexts.</a:t>
            </a:r>
            <a:endParaRPr>
              <a:solidFill>
                <a:srgbClr val="F2F2F2"/>
              </a:solidFill>
              <a:latin typeface="Roboto"/>
              <a:ea typeface="Roboto"/>
              <a:cs typeface="Roboto"/>
              <a:sym typeface="Roboto"/>
            </a:endParaRPr>
          </a:p>
          <a:p>
            <a:pPr indent="-228600" lvl="0" marL="457200" rtl="0" algn="l">
              <a:lnSpc>
                <a:spcPct val="115000"/>
              </a:lnSpc>
              <a:spcBef>
                <a:spcPts val="1500"/>
              </a:spcBef>
              <a:spcAft>
                <a:spcPts val="0"/>
              </a:spcAft>
              <a:buClr>
                <a:schemeClr val="accent6"/>
              </a:buClr>
              <a:buSzPts val="1200"/>
              <a:buFont typeface="Roboto"/>
              <a:buNone/>
            </a:pPr>
            <a:r>
              <a:t/>
            </a:r>
            <a:endParaRPr>
              <a:solidFill>
                <a:srgbClr val="F2F2F2"/>
              </a:solidFill>
              <a:latin typeface="Roboto"/>
              <a:ea typeface="Roboto"/>
              <a:cs typeface="Roboto"/>
              <a:sym typeface="Roboto"/>
            </a:endParaRPr>
          </a:p>
          <a:p>
            <a:pPr indent="0" lvl="0" marL="0" rtl="0" algn="l">
              <a:lnSpc>
                <a:spcPct val="100000"/>
              </a:lnSpc>
              <a:spcBef>
                <a:spcPts val="1500"/>
              </a:spcBef>
              <a:spcAft>
                <a:spcPts val="0"/>
              </a:spcAft>
              <a:buSzPts val="1200"/>
              <a:buNone/>
            </a:pPr>
            <a:r>
              <a:t/>
            </a:r>
            <a:endParaRPr>
              <a:solidFill>
                <a:srgbClr val="F2F2F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
          <p:cNvSpPr txBox="1"/>
          <p:nvPr>
            <p:ph type="title"/>
          </p:nvPr>
        </p:nvSpPr>
        <p:spPr>
          <a:xfrm>
            <a:off x="720000" y="463175"/>
            <a:ext cx="77040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PROJECT OVERVIEW:</a:t>
            </a:r>
            <a:endParaRPr i="1">
              <a:solidFill>
                <a:schemeClr val="accent1"/>
              </a:solidFill>
            </a:endParaRPr>
          </a:p>
        </p:txBody>
      </p:sp>
      <p:sp>
        <p:nvSpPr>
          <p:cNvPr id="518" name="Google Shape;518;p5"/>
          <p:cNvSpPr txBox="1"/>
          <p:nvPr/>
        </p:nvSpPr>
        <p:spPr>
          <a:xfrm>
            <a:off x="246850" y="1246425"/>
            <a:ext cx="84240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Project Overview: Fake News Detection Using RNNs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Objective: Develop a robust fake news detection system using Recurrent Neural Networks (RNNs).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Approach:</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1. Utilize a labeled dataset of news articles.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2. Preprocess data and train RNN model variants like LSTM and GRU.</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3. Evaluate model performance using standard metrics.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4. Analyze results and discuss implications for combating fake news.</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Arial"/>
                <a:ea typeface="Arial"/>
                <a:cs typeface="Arial"/>
                <a:sym typeface="Arial"/>
              </a:rPr>
              <a:t>Outcome: A powerful RNN-based tool to identify fake news, contributing to information integrity in the digital era.</a:t>
            </a:r>
            <a:endParaRPr b="0" i="0" sz="17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
          <p:cNvSpPr txBox="1"/>
          <p:nvPr>
            <p:ph type="title"/>
          </p:nvPr>
        </p:nvSpPr>
        <p:spPr>
          <a:xfrm>
            <a:off x="3042375" y="340975"/>
            <a:ext cx="4915200" cy="813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accent1"/>
                </a:solidFill>
              </a:rPr>
              <a:t>WHO ARE THE END USERS?</a:t>
            </a:r>
            <a:endParaRPr>
              <a:solidFill>
                <a:schemeClr val="accent1"/>
              </a:solidFill>
            </a:endParaRPr>
          </a:p>
        </p:txBody>
      </p:sp>
      <p:pic>
        <p:nvPicPr>
          <p:cNvPr id="524" name="Google Shape;524;p6"/>
          <p:cNvPicPr preferRelativeResize="0"/>
          <p:nvPr>
            <p:ph idx="2" type="pic"/>
          </p:nvPr>
        </p:nvPicPr>
        <p:blipFill rotWithShape="1">
          <a:blip r:embed="rId3">
            <a:alphaModFix/>
          </a:blip>
          <a:srcRect b="0" l="6537" r="6528" t="0"/>
          <a:stretch/>
        </p:blipFill>
        <p:spPr>
          <a:xfrm>
            <a:off x="148500" y="463175"/>
            <a:ext cx="2780100" cy="4093502"/>
          </a:xfrm>
          <a:prstGeom prst="rect">
            <a:avLst/>
          </a:prstGeom>
          <a:noFill/>
          <a:ln>
            <a:noFill/>
          </a:ln>
          <a:effectLst>
            <a:outerShdw blurRad="100013" rotWithShape="0" algn="bl" dir="5100000" dist="28575">
              <a:schemeClr val="dk1">
                <a:alpha val="49411"/>
              </a:schemeClr>
            </a:outerShdw>
          </a:effectLst>
        </p:spPr>
      </p:pic>
      <p:sp>
        <p:nvSpPr>
          <p:cNvPr id="525" name="Google Shape;525;p6"/>
          <p:cNvSpPr txBox="1"/>
          <p:nvPr/>
        </p:nvSpPr>
        <p:spPr>
          <a:xfrm>
            <a:off x="2928600" y="1154875"/>
            <a:ext cx="64527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End Users for Fake News Detection Using RNNs: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1. Social Media Platforms: To implement automated fake news detection systems, enhancing content moderation and promoting accurate information sharing.</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 News Aggregators: To filter out fake news articles from their platforms, ensuring trustworthy news sources for their users.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3. Educational Institutions: To educate students about fake news and critical thinking skills, using RNN-based tools as teaching aids.</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4. Government Agencies: To monitor misinformation and disinformation campaigns, aiding in maintaining public trust and national security.</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5. General Public: To empower individuals with tools to identify fake news, fostering a more informed and discerning society.</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
          <p:cNvSpPr txBox="1"/>
          <p:nvPr>
            <p:ph type="title"/>
          </p:nvPr>
        </p:nvSpPr>
        <p:spPr>
          <a:xfrm>
            <a:off x="1101550" y="3868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SOLUTION AND ITS PROPOSITION</a:t>
            </a:r>
            <a:endParaRPr i="1">
              <a:solidFill>
                <a:schemeClr val="accent1"/>
              </a:solidFill>
            </a:endParaRPr>
          </a:p>
        </p:txBody>
      </p:sp>
      <p:grpSp>
        <p:nvGrpSpPr>
          <p:cNvPr id="531" name="Google Shape;531;p7"/>
          <p:cNvGrpSpPr/>
          <p:nvPr/>
        </p:nvGrpSpPr>
        <p:grpSpPr>
          <a:xfrm>
            <a:off x="515478" y="444632"/>
            <a:ext cx="454516" cy="457181"/>
            <a:chOff x="1430771" y="1330467"/>
            <a:chExt cx="535986" cy="536975"/>
          </a:xfrm>
        </p:grpSpPr>
        <p:sp>
          <p:nvSpPr>
            <p:cNvPr id="532" name="Google Shape;532;p7"/>
            <p:cNvSpPr/>
            <p:nvPr/>
          </p:nvSpPr>
          <p:spPr>
            <a:xfrm>
              <a:off x="1430771" y="1336651"/>
              <a:ext cx="200593" cy="447438"/>
            </a:xfrm>
            <a:custGeom>
              <a:rect b="b" l="l" r="r" t="t"/>
              <a:pathLst>
                <a:path extrusionOk="0" h="1809" w="811">
                  <a:moveTo>
                    <a:pt x="539" y="1416"/>
                  </a:moveTo>
                  <a:lnTo>
                    <a:pt x="539" y="1416"/>
                  </a:lnTo>
                  <a:cubicBezTo>
                    <a:pt x="554" y="1416"/>
                    <a:pt x="568" y="1402"/>
                    <a:pt x="568" y="1383"/>
                  </a:cubicBezTo>
                  <a:cubicBezTo>
                    <a:pt x="568" y="1368"/>
                    <a:pt x="554" y="1354"/>
                    <a:pt x="539" y="1354"/>
                  </a:cubicBezTo>
                  <a:cubicBezTo>
                    <a:pt x="403" y="1354"/>
                    <a:pt x="286" y="1435"/>
                    <a:pt x="234" y="1552"/>
                  </a:cubicBezTo>
                  <a:cubicBezTo>
                    <a:pt x="168" y="1497"/>
                    <a:pt x="150" y="1405"/>
                    <a:pt x="190" y="1332"/>
                  </a:cubicBezTo>
                  <a:cubicBezTo>
                    <a:pt x="216" y="1339"/>
                    <a:pt x="246" y="1343"/>
                    <a:pt x="275" y="1343"/>
                  </a:cubicBezTo>
                  <a:cubicBezTo>
                    <a:pt x="290" y="1343"/>
                    <a:pt x="304" y="1328"/>
                    <a:pt x="304" y="1314"/>
                  </a:cubicBezTo>
                  <a:cubicBezTo>
                    <a:pt x="304" y="1295"/>
                    <a:pt x="290" y="1280"/>
                    <a:pt x="275" y="1280"/>
                  </a:cubicBezTo>
                  <a:cubicBezTo>
                    <a:pt x="158" y="1280"/>
                    <a:pt x="66" y="1189"/>
                    <a:pt x="62" y="1075"/>
                  </a:cubicBezTo>
                  <a:cubicBezTo>
                    <a:pt x="58" y="976"/>
                    <a:pt x="124" y="892"/>
                    <a:pt x="220" y="866"/>
                  </a:cubicBezTo>
                  <a:cubicBezTo>
                    <a:pt x="234" y="863"/>
                    <a:pt x="246" y="844"/>
                    <a:pt x="242" y="826"/>
                  </a:cubicBezTo>
                  <a:cubicBezTo>
                    <a:pt x="238" y="811"/>
                    <a:pt x="220" y="800"/>
                    <a:pt x="202" y="804"/>
                  </a:cubicBezTo>
                  <a:cubicBezTo>
                    <a:pt x="176" y="811"/>
                    <a:pt x="150" y="822"/>
                    <a:pt x="128" y="837"/>
                  </a:cubicBezTo>
                  <a:cubicBezTo>
                    <a:pt x="91" y="767"/>
                    <a:pt x="135" y="679"/>
                    <a:pt x="212" y="665"/>
                  </a:cubicBezTo>
                  <a:cubicBezTo>
                    <a:pt x="227" y="661"/>
                    <a:pt x="238" y="646"/>
                    <a:pt x="234" y="628"/>
                  </a:cubicBezTo>
                  <a:cubicBezTo>
                    <a:pt x="216" y="540"/>
                    <a:pt x="256" y="448"/>
                    <a:pt x="334" y="404"/>
                  </a:cubicBezTo>
                  <a:cubicBezTo>
                    <a:pt x="370" y="485"/>
                    <a:pt x="454" y="544"/>
                    <a:pt x="554" y="544"/>
                  </a:cubicBezTo>
                  <a:cubicBezTo>
                    <a:pt x="568" y="544"/>
                    <a:pt x="583" y="529"/>
                    <a:pt x="583" y="514"/>
                  </a:cubicBezTo>
                  <a:cubicBezTo>
                    <a:pt x="583" y="496"/>
                    <a:pt x="568" y="482"/>
                    <a:pt x="554" y="482"/>
                  </a:cubicBezTo>
                  <a:cubicBezTo>
                    <a:pt x="476" y="482"/>
                    <a:pt x="403" y="430"/>
                    <a:pt x="381" y="350"/>
                  </a:cubicBezTo>
                  <a:cubicBezTo>
                    <a:pt x="341" y="195"/>
                    <a:pt x="513" y="74"/>
                    <a:pt x="645" y="159"/>
                  </a:cubicBezTo>
                  <a:cubicBezTo>
                    <a:pt x="660" y="166"/>
                    <a:pt x="682" y="162"/>
                    <a:pt x="689" y="148"/>
                  </a:cubicBezTo>
                  <a:cubicBezTo>
                    <a:pt x="715" y="107"/>
                    <a:pt x="748" y="78"/>
                    <a:pt x="792" y="63"/>
                  </a:cubicBezTo>
                  <a:cubicBezTo>
                    <a:pt x="806" y="56"/>
                    <a:pt x="814" y="38"/>
                    <a:pt x="810" y="23"/>
                  </a:cubicBezTo>
                  <a:cubicBezTo>
                    <a:pt x="803" y="5"/>
                    <a:pt x="784" y="-2"/>
                    <a:pt x="770" y="1"/>
                  </a:cubicBezTo>
                  <a:cubicBezTo>
                    <a:pt x="722" y="19"/>
                    <a:pt x="682" y="49"/>
                    <a:pt x="652" y="89"/>
                  </a:cubicBezTo>
                  <a:cubicBezTo>
                    <a:pt x="480" y="8"/>
                    <a:pt x="290" y="151"/>
                    <a:pt x="315" y="342"/>
                  </a:cubicBezTo>
                  <a:cubicBezTo>
                    <a:pt x="216" y="394"/>
                    <a:pt x="158" y="500"/>
                    <a:pt x="168" y="613"/>
                  </a:cubicBezTo>
                  <a:cubicBezTo>
                    <a:pt x="62" y="654"/>
                    <a:pt x="18" y="778"/>
                    <a:pt x="77" y="877"/>
                  </a:cubicBezTo>
                  <a:cubicBezTo>
                    <a:pt x="26" y="932"/>
                    <a:pt x="-4" y="1002"/>
                    <a:pt x="0" y="1079"/>
                  </a:cubicBezTo>
                  <a:lnTo>
                    <a:pt x="0" y="1079"/>
                  </a:lnTo>
                  <a:cubicBezTo>
                    <a:pt x="3" y="1174"/>
                    <a:pt x="51" y="1259"/>
                    <a:pt x="132" y="1306"/>
                  </a:cubicBezTo>
                  <a:cubicBezTo>
                    <a:pt x="77" y="1412"/>
                    <a:pt x="110" y="1544"/>
                    <a:pt x="212" y="1614"/>
                  </a:cubicBezTo>
                  <a:cubicBezTo>
                    <a:pt x="202" y="1673"/>
                    <a:pt x="205" y="1735"/>
                    <a:pt x="223" y="1787"/>
                  </a:cubicBezTo>
                  <a:cubicBezTo>
                    <a:pt x="227" y="1805"/>
                    <a:pt x="246" y="1812"/>
                    <a:pt x="264" y="1808"/>
                  </a:cubicBezTo>
                  <a:cubicBezTo>
                    <a:pt x="278" y="1801"/>
                    <a:pt x="290" y="1783"/>
                    <a:pt x="282" y="1768"/>
                  </a:cubicBezTo>
                  <a:cubicBezTo>
                    <a:pt x="227" y="1596"/>
                    <a:pt x="355" y="1416"/>
                    <a:pt x="539" y="141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3" name="Google Shape;533;p7"/>
            <p:cNvSpPr/>
            <p:nvPr/>
          </p:nvSpPr>
          <p:spPr>
            <a:xfrm>
              <a:off x="1602426" y="1432866"/>
              <a:ext cx="49468" cy="71976"/>
            </a:xfrm>
            <a:custGeom>
              <a:rect b="b" l="l" r="r" t="t"/>
              <a:pathLst>
                <a:path extrusionOk="0" h="291" w="200">
                  <a:moveTo>
                    <a:pt x="24" y="228"/>
                  </a:moveTo>
                  <a:lnTo>
                    <a:pt x="24" y="228"/>
                  </a:lnTo>
                  <a:cubicBezTo>
                    <a:pt x="6" y="232"/>
                    <a:pt x="-5" y="250"/>
                    <a:pt x="2" y="268"/>
                  </a:cubicBezTo>
                  <a:cubicBezTo>
                    <a:pt x="6" y="283"/>
                    <a:pt x="24" y="294"/>
                    <a:pt x="39" y="290"/>
                  </a:cubicBezTo>
                  <a:cubicBezTo>
                    <a:pt x="156" y="257"/>
                    <a:pt x="222" y="140"/>
                    <a:pt x="193" y="26"/>
                  </a:cubicBezTo>
                  <a:cubicBezTo>
                    <a:pt x="186" y="8"/>
                    <a:pt x="171" y="-3"/>
                    <a:pt x="153" y="1"/>
                  </a:cubicBezTo>
                  <a:cubicBezTo>
                    <a:pt x="134" y="8"/>
                    <a:pt x="127" y="26"/>
                    <a:pt x="131" y="41"/>
                  </a:cubicBezTo>
                  <a:cubicBezTo>
                    <a:pt x="153" y="122"/>
                    <a:pt x="105" y="206"/>
                    <a:pt x="24" y="22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4" name="Google Shape;534;p7"/>
            <p:cNvSpPr/>
            <p:nvPr/>
          </p:nvSpPr>
          <p:spPr>
            <a:xfrm>
              <a:off x="1593027" y="1711125"/>
              <a:ext cx="43779" cy="49468"/>
            </a:xfrm>
            <a:custGeom>
              <a:rect b="b" l="l" r="r" t="t"/>
              <a:pathLst>
                <a:path extrusionOk="0" h="200" w="177">
                  <a:moveTo>
                    <a:pt x="30" y="137"/>
                  </a:moveTo>
                  <a:lnTo>
                    <a:pt x="30" y="137"/>
                  </a:lnTo>
                  <a:cubicBezTo>
                    <a:pt x="11" y="137"/>
                    <a:pt x="0" y="155"/>
                    <a:pt x="0" y="170"/>
                  </a:cubicBezTo>
                  <a:cubicBezTo>
                    <a:pt x="0" y="188"/>
                    <a:pt x="18" y="203"/>
                    <a:pt x="33" y="199"/>
                  </a:cubicBezTo>
                  <a:cubicBezTo>
                    <a:pt x="121" y="192"/>
                    <a:pt x="187" y="115"/>
                    <a:pt x="176" y="27"/>
                  </a:cubicBezTo>
                  <a:cubicBezTo>
                    <a:pt x="176" y="12"/>
                    <a:pt x="162" y="-2"/>
                    <a:pt x="143" y="1"/>
                  </a:cubicBezTo>
                  <a:cubicBezTo>
                    <a:pt x="125" y="1"/>
                    <a:pt x="114" y="16"/>
                    <a:pt x="114" y="34"/>
                  </a:cubicBezTo>
                  <a:cubicBezTo>
                    <a:pt x="118" y="86"/>
                    <a:pt x="81" y="133"/>
                    <a:pt x="30" y="137"/>
                  </a:cubicBezTo>
                  <a:close/>
                </a:path>
              </a:pathLst>
            </a:custGeom>
            <a:solidFill>
              <a:schemeClr val="lt1"/>
            </a:solidFill>
            <a:ln>
              <a:noFill/>
            </a:ln>
          </p:spPr>
          <p:txBody>
            <a:bodyPr anchorCtr="1" anchor="ctr" bIns="27000" lIns="90000" spcFirstLastPara="1" rIns="90000" wrap="square" tIns="27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5" name="Google Shape;535;p7"/>
            <p:cNvSpPr/>
            <p:nvPr/>
          </p:nvSpPr>
          <p:spPr>
            <a:xfrm>
              <a:off x="1531686" y="1571872"/>
              <a:ext cx="44027" cy="43532"/>
            </a:xfrm>
            <a:custGeom>
              <a:rect b="b" l="l" r="r" t="t"/>
              <a:pathLst>
                <a:path extrusionOk="0" h="176" w="178">
                  <a:moveTo>
                    <a:pt x="32" y="0"/>
                  </a:moveTo>
                  <a:lnTo>
                    <a:pt x="32" y="0"/>
                  </a:lnTo>
                  <a:lnTo>
                    <a:pt x="32" y="0"/>
                  </a:lnTo>
                  <a:cubicBezTo>
                    <a:pt x="21" y="0"/>
                    <a:pt x="6" y="7"/>
                    <a:pt x="2" y="18"/>
                  </a:cubicBezTo>
                  <a:cubicBezTo>
                    <a:pt x="-5" y="40"/>
                    <a:pt x="14" y="62"/>
                    <a:pt x="32" y="62"/>
                  </a:cubicBezTo>
                  <a:lnTo>
                    <a:pt x="32" y="62"/>
                  </a:lnTo>
                  <a:cubicBezTo>
                    <a:pt x="79" y="62"/>
                    <a:pt x="116" y="99"/>
                    <a:pt x="116" y="143"/>
                  </a:cubicBezTo>
                  <a:cubicBezTo>
                    <a:pt x="116" y="161"/>
                    <a:pt x="131" y="176"/>
                    <a:pt x="149" y="176"/>
                  </a:cubicBezTo>
                  <a:lnTo>
                    <a:pt x="149" y="176"/>
                  </a:lnTo>
                  <a:cubicBezTo>
                    <a:pt x="164" y="176"/>
                    <a:pt x="178" y="161"/>
                    <a:pt x="178" y="143"/>
                  </a:cubicBezTo>
                  <a:cubicBezTo>
                    <a:pt x="178" y="62"/>
                    <a:pt x="112" y="0"/>
                    <a:pt x="32" y="0"/>
                  </a:cubicBezTo>
                  <a:close/>
                </a:path>
              </a:pathLst>
            </a:custGeom>
            <a:solidFill>
              <a:schemeClr val="lt1"/>
            </a:solidFill>
            <a:ln>
              <a:noFill/>
            </a:ln>
          </p:spPr>
          <p:txBody>
            <a:bodyPr anchorCtr="1" anchor="ctr" bIns="18350" lIns="90000" spcFirstLastPara="1" rIns="90000" wrap="square" tIns="183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6" name="Google Shape;536;p7"/>
            <p:cNvSpPr/>
            <p:nvPr/>
          </p:nvSpPr>
          <p:spPr>
            <a:xfrm>
              <a:off x="1502005" y="1330467"/>
              <a:ext cx="464752" cy="536975"/>
            </a:xfrm>
            <a:custGeom>
              <a:rect b="b" l="l" r="r" t="t"/>
              <a:pathLst>
                <a:path extrusionOk="0" h="2171" w="1879">
                  <a:moveTo>
                    <a:pt x="1791" y="1214"/>
                  </a:moveTo>
                  <a:lnTo>
                    <a:pt x="1791" y="1214"/>
                  </a:lnTo>
                  <a:cubicBezTo>
                    <a:pt x="1794" y="1001"/>
                    <a:pt x="1794" y="1001"/>
                    <a:pt x="1794" y="1001"/>
                  </a:cubicBezTo>
                  <a:cubicBezTo>
                    <a:pt x="1831" y="987"/>
                    <a:pt x="1860" y="950"/>
                    <a:pt x="1860" y="910"/>
                  </a:cubicBezTo>
                  <a:cubicBezTo>
                    <a:pt x="1860" y="858"/>
                    <a:pt x="1820" y="814"/>
                    <a:pt x="1769" y="811"/>
                  </a:cubicBezTo>
                  <a:cubicBezTo>
                    <a:pt x="1743" y="708"/>
                    <a:pt x="1743" y="708"/>
                    <a:pt x="1743" y="708"/>
                  </a:cubicBezTo>
                  <a:cubicBezTo>
                    <a:pt x="1769" y="690"/>
                    <a:pt x="1787" y="660"/>
                    <a:pt x="1787" y="624"/>
                  </a:cubicBezTo>
                  <a:cubicBezTo>
                    <a:pt x="1787" y="569"/>
                    <a:pt x="1739" y="525"/>
                    <a:pt x="1681" y="528"/>
                  </a:cubicBezTo>
                  <a:cubicBezTo>
                    <a:pt x="1626" y="396"/>
                    <a:pt x="1626" y="396"/>
                    <a:pt x="1626" y="396"/>
                  </a:cubicBezTo>
                  <a:cubicBezTo>
                    <a:pt x="1714" y="323"/>
                    <a:pt x="1662" y="184"/>
                    <a:pt x="1552" y="184"/>
                  </a:cubicBezTo>
                  <a:cubicBezTo>
                    <a:pt x="1519" y="184"/>
                    <a:pt x="1490" y="195"/>
                    <a:pt x="1472" y="217"/>
                  </a:cubicBezTo>
                  <a:cubicBezTo>
                    <a:pt x="1310" y="118"/>
                    <a:pt x="1310" y="118"/>
                    <a:pt x="1310" y="118"/>
                  </a:cubicBezTo>
                  <a:cubicBezTo>
                    <a:pt x="1325" y="55"/>
                    <a:pt x="1278" y="0"/>
                    <a:pt x="1215" y="0"/>
                  </a:cubicBezTo>
                  <a:cubicBezTo>
                    <a:pt x="1164" y="0"/>
                    <a:pt x="1120" y="41"/>
                    <a:pt x="1120" y="92"/>
                  </a:cubicBezTo>
                  <a:cubicBezTo>
                    <a:pt x="889" y="165"/>
                    <a:pt x="889" y="165"/>
                    <a:pt x="889" y="165"/>
                  </a:cubicBezTo>
                  <a:cubicBezTo>
                    <a:pt x="863" y="125"/>
                    <a:pt x="819" y="103"/>
                    <a:pt x="771" y="111"/>
                  </a:cubicBezTo>
                  <a:cubicBezTo>
                    <a:pt x="738" y="67"/>
                    <a:pt x="691" y="33"/>
                    <a:pt x="636" y="19"/>
                  </a:cubicBezTo>
                  <a:cubicBezTo>
                    <a:pt x="618" y="11"/>
                    <a:pt x="595" y="26"/>
                    <a:pt x="595" y="48"/>
                  </a:cubicBezTo>
                  <a:cubicBezTo>
                    <a:pt x="595" y="63"/>
                    <a:pt x="606" y="74"/>
                    <a:pt x="618" y="77"/>
                  </a:cubicBezTo>
                  <a:cubicBezTo>
                    <a:pt x="654" y="88"/>
                    <a:pt x="687" y="111"/>
                    <a:pt x="713" y="140"/>
                  </a:cubicBezTo>
                  <a:cubicBezTo>
                    <a:pt x="687" y="158"/>
                    <a:pt x="669" y="191"/>
                    <a:pt x="669" y="228"/>
                  </a:cubicBezTo>
                  <a:cubicBezTo>
                    <a:pt x="669" y="283"/>
                    <a:pt x="709" y="331"/>
                    <a:pt x="760" y="345"/>
                  </a:cubicBezTo>
                  <a:cubicBezTo>
                    <a:pt x="760" y="613"/>
                    <a:pt x="760" y="613"/>
                    <a:pt x="760" y="613"/>
                  </a:cubicBezTo>
                  <a:cubicBezTo>
                    <a:pt x="713" y="627"/>
                    <a:pt x="687" y="675"/>
                    <a:pt x="698" y="723"/>
                  </a:cubicBezTo>
                  <a:cubicBezTo>
                    <a:pt x="445" y="869"/>
                    <a:pt x="445" y="869"/>
                    <a:pt x="445" y="869"/>
                  </a:cubicBezTo>
                  <a:cubicBezTo>
                    <a:pt x="434" y="873"/>
                    <a:pt x="430" y="884"/>
                    <a:pt x="430" y="895"/>
                  </a:cubicBezTo>
                  <a:cubicBezTo>
                    <a:pt x="430" y="1276"/>
                    <a:pt x="430" y="1276"/>
                    <a:pt x="430" y="1276"/>
                  </a:cubicBezTo>
                  <a:cubicBezTo>
                    <a:pt x="430" y="1287"/>
                    <a:pt x="434" y="1298"/>
                    <a:pt x="445" y="1302"/>
                  </a:cubicBezTo>
                  <a:cubicBezTo>
                    <a:pt x="698" y="1449"/>
                    <a:pt x="698" y="1449"/>
                    <a:pt x="698" y="1449"/>
                  </a:cubicBezTo>
                  <a:cubicBezTo>
                    <a:pt x="687" y="1496"/>
                    <a:pt x="716" y="1544"/>
                    <a:pt x="760" y="1559"/>
                  </a:cubicBezTo>
                  <a:cubicBezTo>
                    <a:pt x="760" y="1808"/>
                    <a:pt x="760" y="1808"/>
                    <a:pt x="760" y="1808"/>
                  </a:cubicBezTo>
                  <a:cubicBezTo>
                    <a:pt x="683" y="1830"/>
                    <a:pt x="665" y="1929"/>
                    <a:pt x="731" y="1977"/>
                  </a:cubicBezTo>
                  <a:cubicBezTo>
                    <a:pt x="691" y="2050"/>
                    <a:pt x="614" y="2097"/>
                    <a:pt x="518" y="2097"/>
                  </a:cubicBezTo>
                  <a:cubicBezTo>
                    <a:pt x="390" y="2097"/>
                    <a:pt x="280" y="1991"/>
                    <a:pt x="280" y="1859"/>
                  </a:cubicBezTo>
                  <a:cubicBezTo>
                    <a:pt x="280" y="1845"/>
                    <a:pt x="273" y="1833"/>
                    <a:pt x="258" y="1830"/>
                  </a:cubicBezTo>
                  <a:cubicBezTo>
                    <a:pt x="236" y="1822"/>
                    <a:pt x="218" y="1841"/>
                    <a:pt x="218" y="1859"/>
                  </a:cubicBezTo>
                  <a:cubicBezTo>
                    <a:pt x="218" y="1903"/>
                    <a:pt x="225" y="1944"/>
                    <a:pt x="243" y="1980"/>
                  </a:cubicBezTo>
                  <a:cubicBezTo>
                    <a:pt x="170" y="1980"/>
                    <a:pt x="104" y="1951"/>
                    <a:pt x="56" y="1900"/>
                  </a:cubicBezTo>
                  <a:cubicBezTo>
                    <a:pt x="42" y="1889"/>
                    <a:pt x="16" y="1889"/>
                    <a:pt x="5" y="1907"/>
                  </a:cubicBezTo>
                  <a:cubicBezTo>
                    <a:pt x="-2" y="1918"/>
                    <a:pt x="-2" y="1936"/>
                    <a:pt x="9" y="1947"/>
                  </a:cubicBezTo>
                  <a:cubicBezTo>
                    <a:pt x="82" y="2017"/>
                    <a:pt x="178" y="2053"/>
                    <a:pt x="280" y="2042"/>
                  </a:cubicBezTo>
                  <a:cubicBezTo>
                    <a:pt x="412" y="2222"/>
                    <a:pt x="691" y="2197"/>
                    <a:pt x="790" y="1998"/>
                  </a:cubicBezTo>
                  <a:cubicBezTo>
                    <a:pt x="823" y="1998"/>
                    <a:pt x="848" y="1980"/>
                    <a:pt x="867" y="1958"/>
                  </a:cubicBezTo>
                  <a:cubicBezTo>
                    <a:pt x="1164" y="2050"/>
                    <a:pt x="1164" y="2050"/>
                    <a:pt x="1164" y="2050"/>
                  </a:cubicBezTo>
                  <a:cubicBezTo>
                    <a:pt x="1160" y="2116"/>
                    <a:pt x="1215" y="2171"/>
                    <a:pt x="1281" y="2171"/>
                  </a:cubicBezTo>
                  <a:cubicBezTo>
                    <a:pt x="1373" y="2171"/>
                    <a:pt x="1431" y="2072"/>
                    <a:pt x="1384" y="1995"/>
                  </a:cubicBezTo>
                  <a:cubicBezTo>
                    <a:pt x="1607" y="1768"/>
                    <a:pt x="1607" y="1768"/>
                    <a:pt x="1607" y="1768"/>
                  </a:cubicBezTo>
                  <a:cubicBezTo>
                    <a:pt x="1670" y="1797"/>
                    <a:pt x="1747" y="1749"/>
                    <a:pt x="1747" y="1680"/>
                  </a:cubicBezTo>
                  <a:cubicBezTo>
                    <a:pt x="1747" y="1647"/>
                    <a:pt x="1732" y="1617"/>
                    <a:pt x="1706" y="1599"/>
                  </a:cubicBezTo>
                  <a:cubicBezTo>
                    <a:pt x="1754" y="1449"/>
                    <a:pt x="1754" y="1449"/>
                    <a:pt x="1754" y="1449"/>
                  </a:cubicBezTo>
                  <a:cubicBezTo>
                    <a:pt x="1824" y="1449"/>
                    <a:pt x="1879" y="1393"/>
                    <a:pt x="1879" y="1328"/>
                  </a:cubicBezTo>
                  <a:cubicBezTo>
                    <a:pt x="1879" y="1273"/>
                    <a:pt x="1842" y="1229"/>
                    <a:pt x="1791" y="1214"/>
                  </a:cubicBezTo>
                  <a:moveTo>
                    <a:pt x="1560" y="1720"/>
                  </a:moveTo>
                  <a:lnTo>
                    <a:pt x="1560" y="1720"/>
                  </a:lnTo>
                  <a:cubicBezTo>
                    <a:pt x="1340" y="1947"/>
                    <a:pt x="1340" y="1947"/>
                    <a:pt x="1340" y="1947"/>
                  </a:cubicBezTo>
                  <a:cubicBezTo>
                    <a:pt x="1340" y="1944"/>
                    <a:pt x="1336" y="1944"/>
                    <a:pt x="1336" y="1944"/>
                  </a:cubicBezTo>
                  <a:cubicBezTo>
                    <a:pt x="1406" y="1603"/>
                    <a:pt x="1406" y="1603"/>
                    <a:pt x="1406" y="1603"/>
                  </a:cubicBezTo>
                  <a:cubicBezTo>
                    <a:pt x="1424" y="1599"/>
                    <a:pt x="1439" y="1592"/>
                    <a:pt x="1454" y="1581"/>
                  </a:cubicBezTo>
                  <a:cubicBezTo>
                    <a:pt x="1552" y="1650"/>
                    <a:pt x="1552" y="1650"/>
                    <a:pt x="1552" y="1650"/>
                  </a:cubicBezTo>
                  <a:cubicBezTo>
                    <a:pt x="1549" y="1672"/>
                    <a:pt x="1549" y="1698"/>
                    <a:pt x="1560" y="1720"/>
                  </a:cubicBezTo>
                  <a:moveTo>
                    <a:pt x="838" y="1808"/>
                  </a:moveTo>
                  <a:lnTo>
                    <a:pt x="838" y="1808"/>
                  </a:lnTo>
                  <a:cubicBezTo>
                    <a:pt x="834" y="1808"/>
                    <a:pt x="830" y="1808"/>
                    <a:pt x="826" y="1804"/>
                  </a:cubicBezTo>
                  <a:cubicBezTo>
                    <a:pt x="826" y="1562"/>
                    <a:pt x="826" y="1562"/>
                    <a:pt x="826" y="1562"/>
                  </a:cubicBezTo>
                  <a:cubicBezTo>
                    <a:pt x="841" y="1555"/>
                    <a:pt x="852" y="1548"/>
                    <a:pt x="863" y="1540"/>
                  </a:cubicBezTo>
                  <a:cubicBezTo>
                    <a:pt x="962" y="1588"/>
                    <a:pt x="962" y="1588"/>
                    <a:pt x="962" y="1588"/>
                  </a:cubicBezTo>
                  <a:cubicBezTo>
                    <a:pt x="958" y="1617"/>
                    <a:pt x="962" y="1643"/>
                    <a:pt x="977" y="1669"/>
                  </a:cubicBezTo>
                  <a:lnTo>
                    <a:pt x="838" y="1808"/>
                  </a:lnTo>
                  <a:moveTo>
                    <a:pt x="1061" y="822"/>
                  </a:moveTo>
                  <a:lnTo>
                    <a:pt x="1061" y="822"/>
                  </a:lnTo>
                  <a:cubicBezTo>
                    <a:pt x="889" y="723"/>
                    <a:pt x="889" y="723"/>
                    <a:pt x="889" y="723"/>
                  </a:cubicBezTo>
                  <a:cubicBezTo>
                    <a:pt x="892" y="708"/>
                    <a:pt x="892" y="693"/>
                    <a:pt x="889" y="679"/>
                  </a:cubicBezTo>
                  <a:cubicBezTo>
                    <a:pt x="1046" y="583"/>
                    <a:pt x="1046" y="583"/>
                    <a:pt x="1046" y="583"/>
                  </a:cubicBezTo>
                  <a:cubicBezTo>
                    <a:pt x="1061" y="595"/>
                    <a:pt x="1076" y="602"/>
                    <a:pt x="1094" y="609"/>
                  </a:cubicBezTo>
                  <a:cubicBezTo>
                    <a:pt x="1094" y="803"/>
                    <a:pt x="1094" y="803"/>
                    <a:pt x="1094" y="803"/>
                  </a:cubicBezTo>
                  <a:cubicBezTo>
                    <a:pt x="1083" y="807"/>
                    <a:pt x="1072" y="814"/>
                    <a:pt x="1061" y="822"/>
                  </a:cubicBezTo>
                  <a:moveTo>
                    <a:pt x="863" y="327"/>
                  </a:moveTo>
                  <a:lnTo>
                    <a:pt x="863" y="327"/>
                  </a:lnTo>
                  <a:cubicBezTo>
                    <a:pt x="1017" y="448"/>
                    <a:pt x="1017" y="448"/>
                    <a:pt x="1017" y="448"/>
                  </a:cubicBezTo>
                  <a:cubicBezTo>
                    <a:pt x="1010" y="473"/>
                    <a:pt x="1006" y="503"/>
                    <a:pt x="1014" y="528"/>
                  </a:cubicBezTo>
                  <a:cubicBezTo>
                    <a:pt x="856" y="627"/>
                    <a:pt x="856" y="627"/>
                    <a:pt x="856" y="627"/>
                  </a:cubicBezTo>
                  <a:cubicBezTo>
                    <a:pt x="848" y="620"/>
                    <a:pt x="838" y="613"/>
                    <a:pt x="826" y="609"/>
                  </a:cubicBezTo>
                  <a:cubicBezTo>
                    <a:pt x="826" y="345"/>
                    <a:pt x="826" y="345"/>
                    <a:pt x="826" y="345"/>
                  </a:cubicBezTo>
                  <a:cubicBezTo>
                    <a:pt x="841" y="341"/>
                    <a:pt x="852" y="334"/>
                    <a:pt x="863" y="327"/>
                  </a:cubicBezTo>
                  <a:moveTo>
                    <a:pt x="1226" y="199"/>
                  </a:moveTo>
                  <a:lnTo>
                    <a:pt x="1226" y="199"/>
                  </a:lnTo>
                  <a:cubicBezTo>
                    <a:pt x="1244" y="195"/>
                    <a:pt x="1263" y="187"/>
                    <a:pt x="1278" y="176"/>
                  </a:cubicBezTo>
                  <a:cubicBezTo>
                    <a:pt x="1439" y="272"/>
                    <a:pt x="1439" y="272"/>
                    <a:pt x="1439" y="272"/>
                  </a:cubicBezTo>
                  <a:cubicBezTo>
                    <a:pt x="1431" y="290"/>
                    <a:pt x="1431" y="305"/>
                    <a:pt x="1435" y="323"/>
                  </a:cubicBezTo>
                  <a:cubicBezTo>
                    <a:pt x="1215" y="419"/>
                    <a:pt x="1215" y="419"/>
                    <a:pt x="1215" y="419"/>
                  </a:cubicBezTo>
                  <a:cubicBezTo>
                    <a:pt x="1208" y="407"/>
                    <a:pt x="1197" y="396"/>
                    <a:pt x="1182" y="389"/>
                  </a:cubicBezTo>
                  <a:lnTo>
                    <a:pt x="1226" y="199"/>
                  </a:lnTo>
                  <a:moveTo>
                    <a:pt x="1622" y="697"/>
                  </a:moveTo>
                  <a:lnTo>
                    <a:pt x="1622" y="697"/>
                  </a:lnTo>
                  <a:cubicBezTo>
                    <a:pt x="1637" y="712"/>
                    <a:pt x="1659" y="723"/>
                    <a:pt x="1681" y="723"/>
                  </a:cubicBezTo>
                  <a:cubicBezTo>
                    <a:pt x="1706" y="829"/>
                    <a:pt x="1706" y="829"/>
                    <a:pt x="1706" y="829"/>
                  </a:cubicBezTo>
                  <a:cubicBezTo>
                    <a:pt x="1699" y="833"/>
                    <a:pt x="1695" y="836"/>
                    <a:pt x="1688" y="844"/>
                  </a:cubicBezTo>
                  <a:cubicBezTo>
                    <a:pt x="1542" y="778"/>
                    <a:pt x="1542" y="778"/>
                    <a:pt x="1542" y="778"/>
                  </a:cubicBezTo>
                  <a:cubicBezTo>
                    <a:pt x="1545" y="763"/>
                    <a:pt x="1545" y="752"/>
                    <a:pt x="1542" y="737"/>
                  </a:cubicBezTo>
                  <a:lnTo>
                    <a:pt x="1622" y="697"/>
                  </a:lnTo>
                  <a:moveTo>
                    <a:pt x="1395" y="1540"/>
                  </a:moveTo>
                  <a:lnTo>
                    <a:pt x="1395" y="1540"/>
                  </a:lnTo>
                  <a:cubicBezTo>
                    <a:pt x="1376" y="1540"/>
                    <a:pt x="1358" y="1522"/>
                    <a:pt x="1358" y="1504"/>
                  </a:cubicBezTo>
                  <a:cubicBezTo>
                    <a:pt x="1358" y="1485"/>
                    <a:pt x="1376" y="1471"/>
                    <a:pt x="1395" y="1471"/>
                  </a:cubicBezTo>
                  <a:cubicBezTo>
                    <a:pt x="1413" y="1471"/>
                    <a:pt x="1428" y="1485"/>
                    <a:pt x="1428" y="1504"/>
                  </a:cubicBezTo>
                  <a:cubicBezTo>
                    <a:pt x="1428" y="1522"/>
                    <a:pt x="1413" y="1540"/>
                    <a:pt x="1395" y="1540"/>
                  </a:cubicBezTo>
                  <a:moveTo>
                    <a:pt x="1123" y="1504"/>
                  </a:moveTo>
                  <a:lnTo>
                    <a:pt x="1123" y="1504"/>
                  </a:lnTo>
                  <a:cubicBezTo>
                    <a:pt x="1146" y="1372"/>
                    <a:pt x="1146" y="1372"/>
                    <a:pt x="1146" y="1372"/>
                  </a:cubicBezTo>
                  <a:cubicBezTo>
                    <a:pt x="1156" y="1372"/>
                    <a:pt x="1167" y="1368"/>
                    <a:pt x="1175" y="1361"/>
                  </a:cubicBezTo>
                  <a:cubicBezTo>
                    <a:pt x="1303" y="1471"/>
                    <a:pt x="1303" y="1471"/>
                    <a:pt x="1303" y="1471"/>
                  </a:cubicBezTo>
                  <a:cubicBezTo>
                    <a:pt x="1299" y="1481"/>
                    <a:pt x="1296" y="1493"/>
                    <a:pt x="1296" y="1504"/>
                  </a:cubicBezTo>
                  <a:cubicBezTo>
                    <a:pt x="1175" y="1544"/>
                    <a:pt x="1175" y="1544"/>
                    <a:pt x="1175" y="1544"/>
                  </a:cubicBezTo>
                  <a:cubicBezTo>
                    <a:pt x="1164" y="1525"/>
                    <a:pt x="1146" y="1511"/>
                    <a:pt x="1123" y="1504"/>
                  </a:cubicBezTo>
                  <a:moveTo>
                    <a:pt x="1156" y="609"/>
                  </a:moveTo>
                  <a:lnTo>
                    <a:pt x="1156" y="609"/>
                  </a:lnTo>
                  <a:cubicBezTo>
                    <a:pt x="1167" y="605"/>
                    <a:pt x="1178" y="602"/>
                    <a:pt x="1190" y="595"/>
                  </a:cubicBezTo>
                  <a:cubicBezTo>
                    <a:pt x="1322" y="708"/>
                    <a:pt x="1322" y="708"/>
                    <a:pt x="1322" y="708"/>
                  </a:cubicBezTo>
                  <a:cubicBezTo>
                    <a:pt x="1310" y="730"/>
                    <a:pt x="1307" y="756"/>
                    <a:pt x="1310" y="778"/>
                  </a:cubicBezTo>
                  <a:cubicBezTo>
                    <a:pt x="1197" y="829"/>
                    <a:pt x="1197" y="829"/>
                    <a:pt x="1197" y="829"/>
                  </a:cubicBezTo>
                  <a:cubicBezTo>
                    <a:pt x="1186" y="818"/>
                    <a:pt x="1171" y="807"/>
                    <a:pt x="1156" y="803"/>
                  </a:cubicBezTo>
                  <a:lnTo>
                    <a:pt x="1156" y="609"/>
                  </a:lnTo>
                  <a:moveTo>
                    <a:pt x="1167" y="983"/>
                  </a:moveTo>
                  <a:lnTo>
                    <a:pt x="1167" y="983"/>
                  </a:lnTo>
                  <a:cubicBezTo>
                    <a:pt x="1274" y="1097"/>
                    <a:pt x="1274" y="1097"/>
                    <a:pt x="1274" y="1097"/>
                  </a:cubicBezTo>
                  <a:cubicBezTo>
                    <a:pt x="1266" y="1115"/>
                    <a:pt x="1263" y="1137"/>
                    <a:pt x="1266" y="1159"/>
                  </a:cubicBezTo>
                  <a:cubicBezTo>
                    <a:pt x="1190" y="1203"/>
                    <a:pt x="1190" y="1203"/>
                    <a:pt x="1190" y="1203"/>
                  </a:cubicBezTo>
                  <a:cubicBezTo>
                    <a:pt x="1178" y="1196"/>
                    <a:pt x="1171" y="1188"/>
                    <a:pt x="1156" y="1185"/>
                  </a:cubicBezTo>
                  <a:cubicBezTo>
                    <a:pt x="1156" y="987"/>
                    <a:pt x="1156" y="987"/>
                    <a:pt x="1156" y="987"/>
                  </a:cubicBezTo>
                  <a:cubicBezTo>
                    <a:pt x="1160" y="987"/>
                    <a:pt x="1164" y="983"/>
                    <a:pt x="1167" y="983"/>
                  </a:cubicBezTo>
                  <a:moveTo>
                    <a:pt x="1362" y="1108"/>
                  </a:moveTo>
                  <a:lnTo>
                    <a:pt x="1362" y="1108"/>
                  </a:lnTo>
                  <a:cubicBezTo>
                    <a:pt x="1380" y="1108"/>
                    <a:pt x="1395" y="1122"/>
                    <a:pt x="1395" y="1141"/>
                  </a:cubicBezTo>
                  <a:cubicBezTo>
                    <a:pt x="1395" y="1159"/>
                    <a:pt x="1380" y="1173"/>
                    <a:pt x="1362" y="1173"/>
                  </a:cubicBezTo>
                  <a:cubicBezTo>
                    <a:pt x="1343" y="1173"/>
                    <a:pt x="1329" y="1159"/>
                    <a:pt x="1329" y="1141"/>
                  </a:cubicBezTo>
                  <a:cubicBezTo>
                    <a:pt x="1329" y="1122"/>
                    <a:pt x="1343" y="1108"/>
                    <a:pt x="1362" y="1108"/>
                  </a:cubicBezTo>
                  <a:moveTo>
                    <a:pt x="1343" y="1419"/>
                  </a:moveTo>
                  <a:lnTo>
                    <a:pt x="1343" y="1419"/>
                  </a:lnTo>
                  <a:cubicBezTo>
                    <a:pt x="1215" y="1313"/>
                    <a:pt x="1215" y="1313"/>
                    <a:pt x="1215" y="1313"/>
                  </a:cubicBezTo>
                  <a:cubicBezTo>
                    <a:pt x="1222" y="1295"/>
                    <a:pt x="1226" y="1276"/>
                    <a:pt x="1222" y="1258"/>
                  </a:cubicBezTo>
                  <a:cubicBezTo>
                    <a:pt x="1299" y="1214"/>
                    <a:pt x="1299" y="1214"/>
                    <a:pt x="1299" y="1214"/>
                  </a:cubicBezTo>
                  <a:cubicBezTo>
                    <a:pt x="1310" y="1225"/>
                    <a:pt x="1322" y="1232"/>
                    <a:pt x="1340" y="1236"/>
                  </a:cubicBezTo>
                  <a:cubicBezTo>
                    <a:pt x="1354" y="1416"/>
                    <a:pt x="1354" y="1416"/>
                    <a:pt x="1354" y="1416"/>
                  </a:cubicBezTo>
                  <a:cubicBezTo>
                    <a:pt x="1351" y="1416"/>
                    <a:pt x="1347" y="1419"/>
                    <a:pt x="1343" y="1419"/>
                  </a:cubicBezTo>
                  <a:moveTo>
                    <a:pt x="1347" y="1045"/>
                  </a:moveTo>
                  <a:lnTo>
                    <a:pt x="1347" y="1045"/>
                  </a:lnTo>
                  <a:cubicBezTo>
                    <a:pt x="1336" y="1045"/>
                    <a:pt x="1329" y="1049"/>
                    <a:pt x="1322" y="1053"/>
                  </a:cubicBezTo>
                  <a:cubicBezTo>
                    <a:pt x="1211" y="939"/>
                    <a:pt x="1211" y="939"/>
                    <a:pt x="1211" y="939"/>
                  </a:cubicBezTo>
                  <a:cubicBezTo>
                    <a:pt x="1222" y="921"/>
                    <a:pt x="1222" y="902"/>
                    <a:pt x="1222" y="884"/>
                  </a:cubicBezTo>
                  <a:cubicBezTo>
                    <a:pt x="1336" y="836"/>
                    <a:pt x="1336" y="836"/>
                    <a:pt x="1336" y="836"/>
                  </a:cubicBezTo>
                  <a:cubicBezTo>
                    <a:pt x="1347" y="847"/>
                    <a:pt x="1358" y="858"/>
                    <a:pt x="1376" y="866"/>
                  </a:cubicBezTo>
                  <a:lnTo>
                    <a:pt x="1347" y="1045"/>
                  </a:lnTo>
                  <a:moveTo>
                    <a:pt x="1424" y="814"/>
                  </a:moveTo>
                  <a:lnTo>
                    <a:pt x="1424" y="814"/>
                  </a:lnTo>
                  <a:cubicBezTo>
                    <a:pt x="1395" y="814"/>
                    <a:pt x="1373" y="792"/>
                    <a:pt x="1373" y="759"/>
                  </a:cubicBezTo>
                  <a:cubicBezTo>
                    <a:pt x="1373" y="730"/>
                    <a:pt x="1395" y="704"/>
                    <a:pt x="1424" y="704"/>
                  </a:cubicBezTo>
                  <a:cubicBezTo>
                    <a:pt x="1457" y="704"/>
                    <a:pt x="1479" y="730"/>
                    <a:pt x="1479" y="759"/>
                  </a:cubicBezTo>
                  <a:cubicBezTo>
                    <a:pt x="1479" y="792"/>
                    <a:pt x="1457" y="814"/>
                    <a:pt x="1424" y="814"/>
                  </a:cubicBezTo>
                  <a:moveTo>
                    <a:pt x="1424" y="642"/>
                  </a:moveTo>
                  <a:lnTo>
                    <a:pt x="1424" y="642"/>
                  </a:lnTo>
                  <a:cubicBezTo>
                    <a:pt x="1402" y="642"/>
                    <a:pt x="1380" y="649"/>
                    <a:pt x="1362" y="660"/>
                  </a:cubicBezTo>
                  <a:cubicBezTo>
                    <a:pt x="1234" y="547"/>
                    <a:pt x="1234" y="547"/>
                    <a:pt x="1234" y="547"/>
                  </a:cubicBezTo>
                  <a:cubicBezTo>
                    <a:pt x="1241" y="525"/>
                    <a:pt x="1244" y="499"/>
                    <a:pt x="1241" y="477"/>
                  </a:cubicBezTo>
                  <a:cubicBezTo>
                    <a:pt x="1461" y="382"/>
                    <a:pt x="1461" y="382"/>
                    <a:pt x="1461" y="382"/>
                  </a:cubicBezTo>
                  <a:cubicBezTo>
                    <a:pt x="1468" y="389"/>
                    <a:pt x="1479" y="400"/>
                    <a:pt x="1490" y="407"/>
                  </a:cubicBezTo>
                  <a:lnTo>
                    <a:pt x="1424" y="642"/>
                  </a:lnTo>
                  <a:moveTo>
                    <a:pt x="1127" y="440"/>
                  </a:moveTo>
                  <a:lnTo>
                    <a:pt x="1127" y="440"/>
                  </a:lnTo>
                  <a:cubicBezTo>
                    <a:pt x="1156" y="440"/>
                    <a:pt x="1178" y="466"/>
                    <a:pt x="1178" y="495"/>
                  </a:cubicBezTo>
                  <a:cubicBezTo>
                    <a:pt x="1178" y="525"/>
                    <a:pt x="1156" y="551"/>
                    <a:pt x="1127" y="551"/>
                  </a:cubicBezTo>
                  <a:cubicBezTo>
                    <a:pt x="1094" y="551"/>
                    <a:pt x="1072" y="525"/>
                    <a:pt x="1072" y="495"/>
                  </a:cubicBezTo>
                  <a:cubicBezTo>
                    <a:pt x="1072" y="466"/>
                    <a:pt x="1094" y="440"/>
                    <a:pt x="1127" y="440"/>
                  </a:cubicBezTo>
                  <a:moveTo>
                    <a:pt x="1552" y="250"/>
                  </a:moveTo>
                  <a:lnTo>
                    <a:pt x="1552" y="250"/>
                  </a:lnTo>
                  <a:cubicBezTo>
                    <a:pt x="1582" y="250"/>
                    <a:pt x="1604" y="275"/>
                    <a:pt x="1604" y="305"/>
                  </a:cubicBezTo>
                  <a:cubicBezTo>
                    <a:pt x="1604" y="334"/>
                    <a:pt x="1582" y="360"/>
                    <a:pt x="1552" y="360"/>
                  </a:cubicBezTo>
                  <a:cubicBezTo>
                    <a:pt x="1519" y="360"/>
                    <a:pt x="1498" y="334"/>
                    <a:pt x="1498" y="305"/>
                  </a:cubicBezTo>
                  <a:cubicBezTo>
                    <a:pt x="1498" y="275"/>
                    <a:pt x="1519" y="250"/>
                    <a:pt x="1552" y="250"/>
                  </a:cubicBezTo>
                  <a:moveTo>
                    <a:pt x="1127" y="858"/>
                  </a:moveTo>
                  <a:lnTo>
                    <a:pt x="1127" y="858"/>
                  </a:lnTo>
                  <a:cubicBezTo>
                    <a:pt x="1146" y="858"/>
                    <a:pt x="1160" y="877"/>
                    <a:pt x="1160" y="895"/>
                  </a:cubicBezTo>
                  <a:cubicBezTo>
                    <a:pt x="1160" y="913"/>
                    <a:pt x="1146" y="928"/>
                    <a:pt x="1127" y="928"/>
                  </a:cubicBezTo>
                  <a:cubicBezTo>
                    <a:pt x="1105" y="928"/>
                    <a:pt x="1090" y="913"/>
                    <a:pt x="1090" y="895"/>
                  </a:cubicBezTo>
                  <a:cubicBezTo>
                    <a:pt x="1090" y="877"/>
                    <a:pt x="1105" y="858"/>
                    <a:pt x="1127" y="858"/>
                  </a:cubicBezTo>
                  <a:moveTo>
                    <a:pt x="1127" y="1243"/>
                  </a:moveTo>
                  <a:lnTo>
                    <a:pt x="1127" y="1243"/>
                  </a:lnTo>
                  <a:cubicBezTo>
                    <a:pt x="1146" y="1243"/>
                    <a:pt x="1160" y="1258"/>
                    <a:pt x="1160" y="1276"/>
                  </a:cubicBezTo>
                  <a:cubicBezTo>
                    <a:pt x="1160" y="1295"/>
                    <a:pt x="1146" y="1313"/>
                    <a:pt x="1127" y="1313"/>
                  </a:cubicBezTo>
                  <a:cubicBezTo>
                    <a:pt x="1105" y="1313"/>
                    <a:pt x="1090" y="1295"/>
                    <a:pt x="1090" y="1276"/>
                  </a:cubicBezTo>
                  <a:cubicBezTo>
                    <a:pt x="1090" y="1258"/>
                    <a:pt x="1105" y="1243"/>
                    <a:pt x="1127" y="1243"/>
                  </a:cubicBezTo>
                  <a:moveTo>
                    <a:pt x="1061" y="1349"/>
                  </a:moveTo>
                  <a:lnTo>
                    <a:pt x="1061" y="1349"/>
                  </a:lnTo>
                  <a:cubicBezTo>
                    <a:pt x="1068" y="1357"/>
                    <a:pt x="1076" y="1361"/>
                    <a:pt x="1079" y="1364"/>
                  </a:cubicBezTo>
                  <a:cubicBezTo>
                    <a:pt x="1061" y="1493"/>
                    <a:pt x="1061" y="1493"/>
                    <a:pt x="1061" y="1493"/>
                  </a:cubicBezTo>
                  <a:cubicBezTo>
                    <a:pt x="1032" y="1496"/>
                    <a:pt x="1010" y="1511"/>
                    <a:pt x="991" y="1533"/>
                  </a:cubicBezTo>
                  <a:cubicBezTo>
                    <a:pt x="889" y="1481"/>
                    <a:pt x="889" y="1481"/>
                    <a:pt x="889" y="1481"/>
                  </a:cubicBezTo>
                  <a:cubicBezTo>
                    <a:pt x="892" y="1471"/>
                    <a:pt x="892" y="1460"/>
                    <a:pt x="889" y="1449"/>
                  </a:cubicBezTo>
                  <a:lnTo>
                    <a:pt x="1061" y="1349"/>
                  </a:lnTo>
                  <a:moveTo>
                    <a:pt x="1021" y="1610"/>
                  </a:moveTo>
                  <a:lnTo>
                    <a:pt x="1021" y="1610"/>
                  </a:lnTo>
                  <a:cubicBezTo>
                    <a:pt x="1021" y="1581"/>
                    <a:pt x="1046" y="1555"/>
                    <a:pt x="1076" y="1555"/>
                  </a:cubicBezTo>
                  <a:cubicBezTo>
                    <a:pt x="1109" y="1555"/>
                    <a:pt x="1131" y="1581"/>
                    <a:pt x="1131" y="1610"/>
                  </a:cubicBezTo>
                  <a:cubicBezTo>
                    <a:pt x="1131" y="1643"/>
                    <a:pt x="1109" y="1665"/>
                    <a:pt x="1076" y="1665"/>
                  </a:cubicBezTo>
                  <a:cubicBezTo>
                    <a:pt x="1046" y="1665"/>
                    <a:pt x="1021" y="1643"/>
                    <a:pt x="1021" y="1610"/>
                  </a:cubicBezTo>
                  <a:moveTo>
                    <a:pt x="1197" y="1606"/>
                  </a:moveTo>
                  <a:lnTo>
                    <a:pt x="1197" y="1606"/>
                  </a:lnTo>
                  <a:cubicBezTo>
                    <a:pt x="1318" y="1562"/>
                    <a:pt x="1318" y="1562"/>
                    <a:pt x="1318" y="1562"/>
                  </a:cubicBezTo>
                  <a:cubicBezTo>
                    <a:pt x="1325" y="1573"/>
                    <a:pt x="1332" y="1581"/>
                    <a:pt x="1343" y="1588"/>
                  </a:cubicBezTo>
                  <a:cubicBezTo>
                    <a:pt x="1274" y="1933"/>
                    <a:pt x="1274" y="1933"/>
                    <a:pt x="1274" y="1933"/>
                  </a:cubicBezTo>
                  <a:cubicBezTo>
                    <a:pt x="1270" y="1933"/>
                    <a:pt x="1266" y="1933"/>
                    <a:pt x="1263" y="1933"/>
                  </a:cubicBezTo>
                  <a:cubicBezTo>
                    <a:pt x="1153" y="1701"/>
                    <a:pt x="1153" y="1701"/>
                    <a:pt x="1153" y="1701"/>
                  </a:cubicBezTo>
                  <a:cubicBezTo>
                    <a:pt x="1182" y="1676"/>
                    <a:pt x="1197" y="1643"/>
                    <a:pt x="1197" y="1606"/>
                  </a:cubicBezTo>
                  <a:moveTo>
                    <a:pt x="1417" y="1408"/>
                  </a:moveTo>
                  <a:lnTo>
                    <a:pt x="1417" y="1408"/>
                  </a:lnTo>
                  <a:cubicBezTo>
                    <a:pt x="1402" y="1229"/>
                    <a:pt x="1402" y="1229"/>
                    <a:pt x="1402" y="1229"/>
                  </a:cubicBezTo>
                  <a:cubicBezTo>
                    <a:pt x="1413" y="1225"/>
                    <a:pt x="1424" y="1217"/>
                    <a:pt x="1431" y="1207"/>
                  </a:cubicBezTo>
                  <a:cubicBezTo>
                    <a:pt x="1640" y="1309"/>
                    <a:pt x="1640" y="1309"/>
                    <a:pt x="1640" y="1309"/>
                  </a:cubicBezTo>
                  <a:cubicBezTo>
                    <a:pt x="1640" y="1320"/>
                    <a:pt x="1640" y="1335"/>
                    <a:pt x="1644" y="1349"/>
                  </a:cubicBezTo>
                  <a:cubicBezTo>
                    <a:pt x="1461" y="1437"/>
                    <a:pt x="1461" y="1437"/>
                    <a:pt x="1461" y="1437"/>
                  </a:cubicBezTo>
                  <a:cubicBezTo>
                    <a:pt x="1450" y="1423"/>
                    <a:pt x="1435" y="1416"/>
                    <a:pt x="1417" y="1408"/>
                  </a:cubicBezTo>
                  <a:moveTo>
                    <a:pt x="1670" y="1251"/>
                  </a:moveTo>
                  <a:lnTo>
                    <a:pt x="1670" y="1251"/>
                  </a:lnTo>
                  <a:cubicBezTo>
                    <a:pt x="1461" y="1152"/>
                    <a:pt x="1461" y="1152"/>
                    <a:pt x="1461" y="1152"/>
                  </a:cubicBezTo>
                  <a:cubicBezTo>
                    <a:pt x="1461" y="1141"/>
                    <a:pt x="1461" y="1129"/>
                    <a:pt x="1457" y="1122"/>
                  </a:cubicBezTo>
                  <a:cubicBezTo>
                    <a:pt x="1519" y="1085"/>
                    <a:pt x="1519" y="1085"/>
                    <a:pt x="1519" y="1085"/>
                  </a:cubicBezTo>
                  <a:cubicBezTo>
                    <a:pt x="1534" y="1078"/>
                    <a:pt x="1538" y="1064"/>
                    <a:pt x="1534" y="1049"/>
                  </a:cubicBezTo>
                  <a:cubicBezTo>
                    <a:pt x="1527" y="1027"/>
                    <a:pt x="1505" y="1020"/>
                    <a:pt x="1490" y="1031"/>
                  </a:cubicBezTo>
                  <a:cubicBezTo>
                    <a:pt x="1424" y="1067"/>
                    <a:pt x="1424" y="1067"/>
                    <a:pt x="1424" y="1067"/>
                  </a:cubicBezTo>
                  <a:cubicBezTo>
                    <a:pt x="1420" y="1064"/>
                    <a:pt x="1413" y="1060"/>
                    <a:pt x="1410" y="1056"/>
                  </a:cubicBezTo>
                  <a:cubicBezTo>
                    <a:pt x="1439" y="877"/>
                    <a:pt x="1439" y="877"/>
                    <a:pt x="1439" y="877"/>
                  </a:cubicBezTo>
                  <a:cubicBezTo>
                    <a:pt x="1472" y="873"/>
                    <a:pt x="1498" y="858"/>
                    <a:pt x="1516" y="836"/>
                  </a:cubicBezTo>
                  <a:cubicBezTo>
                    <a:pt x="1662" y="902"/>
                    <a:pt x="1662" y="902"/>
                    <a:pt x="1662" y="902"/>
                  </a:cubicBezTo>
                  <a:cubicBezTo>
                    <a:pt x="1662" y="910"/>
                    <a:pt x="1662" y="921"/>
                    <a:pt x="1666" y="928"/>
                  </a:cubicBezTo>
                  <a:cubicBezTo>
                    <a:pt x="1607" y="961"/>
                    <a:pt x="1607" y="961"/>
                    <a:pt x="1607" y="961"/>
                  </a:cubicBezTo>
                  <a:cubicBezTo>
                    <a:pt x="1596" y="968"/>
                    <a:pt x="1589" y="987"/>
                    <a:pt x="1596" y="1001"/>
                  </a:cubicBezTo>
                  <a:cubicBezTo>
                    <a:pt x="1604" y="1020"/>
                    <a:pt x="1622" y="1027"/>
                    <a:pt x="1640" y="1016"/>
                  </a:cubicBezTo>
                  <a:cubicBezTo>
                    <a:pt x="1695" y="983"/>
                    <a:pt x="1695" y="983"/>
                    <a:pt x="1695" y="983"/>
                  </a:cubicBezTo>
                  <a:cubicBezTo>
                    <a:pt x="1706" y="990"/>
                    <a:pt x="1718" y="998"/>
                    <a:pt x="1728" y="1001"/>
                  </a:cubicBezTo>
                  <a:cubicBezTo>
                    <a:pt x="1728" y="1214"/>
                    <a:pt x="1728" y="1214"/>
                    <a:pt x="1728" y="1214"/>
                  </a:cubicBezTo>
                  <a:cubicBezTo>
                    <a:pt x="1706" y="1221"/>
                    <a:pt x="1684" y="1232"/>
                    <a:pt x="1670" y="1251"/>
                  </a:cubicBezTo>
                  <a:moveTo>
                    <a:pt x="1794" y="910"/>
                  </a:moveTo>
                  <a:lnTo>
                    <a:pt x="1794" y="910"/>
                  </a:lnTo>
                  <a:cubicBezTo>
                    <a:pt x="1794" y="928"/>
                    <a:pt x="1780" y="943"/>
                    <a:pt x="1762" y="943"/>
                  </a:cubicBezTo>
                  <a:cubicBezTo>
                    <a:pt x="1743" y="943"/>
                    <a:pt x="1725" y="928"/>
                    <a:pt x="1725" y="910"/>
                  </a:cubicBezTo>
                  <a:cubicBezTo>
                    <a:pt x="1725" y="891"/>
                    <a:pt x="1743" y="877"/>
                    <a:pt x="1762" y="877"/>
                  </a:cubicBezTo>
                  <a:cubicBezTo>
                    <a:pt x="1780" y="877"/>
                    <a:pt x="1794" y="891"/>
                    <a:pt x="1794" y="910"/>
                  </a:cubicBezTo>
                  <a:moveTo>
                    <a:pt x="1721" y="627"/>
                  </a:moveTo>
                  <a:lnTo>
                    <a:pt x="1721" y="627"/>
                  </a:lnTo>
                  <a:cubicBezTo>
                    <a:pt x="1721" y="646"/>
                    <a:pt x="1706" y="660"/>
                    <a:pt x="1688" y="660"/>
                  </a:cubicBezTo>
                  <a:cubicBezTo>
                    <a:pt x="1670" y="660"/>
                    <a:pt x="1655" y="646"/>
                    <a:pt x="1655" y="627"/>
                  </a:cubicBezTo>
                  <a:cubicBezTo>
                    <a:pt x="1655" y="609"/>
                    <a:pt x="1670" y="595"/>
                    <a:pt x="1688" y="595"/>
                  </a:cubicBezTo>
                  <a:cubicBezTo>
                    <a:pt x="1706" y="595"/>
                    <a:pt x="1721" y="609"/>
                    <a:pt x="1721" y="627"/>
                  </a:cubicBezTo>
                  <a:moveTo>
                    <a:pt x="1622" y="554"/>
                  </a:moveTo>
                  <a:lnTo>
                    <a:pt x="1622" y="554"/>
                  </a:lnTo>
                  <a:cubicBezTo>
                    <a:pt x="1600" y="576"/>
                    <a:pt x="1589" y="609"/>
                    <a:pt x="1593" y="642"/>
                  </a:cubicBezTo>
                  <a:cubicBezTo>
                    <a:pt x="1512" y="682"/>
                    <a:pt x="1512" y="682"/>
                    <a:pt x="1512" y="682"/>
                  </a:cubicBezTo>
                  <a:cubicBezTo>
                    <a:pt x="1505" y="671"/>
                    <a:pt x="1498" y="664"/>
                    <a:pt x="1486" y="660"/>
                  </a:cubicBezTo>
                  <a:cubicBezTo>
                    <a:pt x="1552" y="422"/>
                    <a:pt x="1552" y="422"/>
                    <a:pt x="1552" y="422"/>
                  </a:cubicBezTo>
                  <a:cubicBezTo>
                    <a:pt x="1556" y="422"/>
                    <a:pt x="1560" y="422"/>
                    <a:pt x="1567" y="422"/>
                  </a:cubicBezTo>
                  <a:lnTo>
                    <a:pt x="1622" y="554"/>
                  </a:lnTo>
                  <a:moveTo>
                    <a:pt x="1215" y="67"/>
                  </a:moveTo>
                  <a:lnTo>
                    <a:pt x="1215" y="67"/>
                  </a:lnTo>
                  <a:cubicBezTo>
                    <a:pt x="1234" y="67"/>
                    <a:pt x="1252" y="81"/>
                    <a:pt x="1252" y="99"/>
                  </a:cubicBezTo>
                  <a:cubicBezTo>
                    <a:pt x="1252" y="118"/>
                    <a:pt x="1234" y="132"/>
                    <a:pt x="1215" y="132"/>
                  </a:cubicBezTo>
                  <a:cubicBezTo>
                    <a:pt x="1197" y="132"/>
                    <a:pt x="1182" y="118"/>
                    <a:pt x="1182" y="99"/>
                  </a:cubicBezTo>
                  <a:cubicBezTo>
                    <a:pt x="1182" y="81"/>
                    <a:pt x="1197" y="67"/>
                    <a:pt x="1215" y="67"/>
                  </a:cubicBezTo>
                  <a:moveTo>
                    <a:pt x="1138" y="158"/>
                  </a:moveTo>
                  <a:lnTo>
                    <a:pt x="1138" y="158"/>
                  </a:lnTo>
                  <a:cubicBezTo>
                    <a:pt x="1146" y="169"/>
                    <a:pt x="1153" y="176"/>
                    <a:pt x="1164" y="184"/>
                  </a:cubicBezTo>
                  <a:cubicBezTo>
                    <a:pt x="1120" y="378"/>
                    <a:pt x="1120" y="378"/>
                    <a:pt x="1120" y="378"/>
                  </a:cubicBezTo>
                  <a:cubicBezTo>
                    <a:pt x="1098" y="378"/>
                    <a:pt x="1072" y="385"/>
                    <a:pt x="1058" y="400"/>
                  </a:cubicBezTo>
                  <a:cubicBezTo>
                    <a:pt x="900" y="275"/>
                    <a:pt x="900" y="275"/>
                    <a:pt x="900" y="275"/>
                  </a:cubicBezTo>
                  <a:cubicBezTo>
                    <a:pt x="907" y="261"/>
                    <a:pt x="911" y="246"/>
                    <a:pt x="907" y="228"/>
                  </a:cubicBezTo>
                  <a:lnTo>
                    <a:pt x="1138" y="158"/>
                  </a:lnTo>
                  <a:moveTo>
                    <a:pt x="735" y="231"/>
                  </a:moveTo>
                  <a:lnTo>
                    <a:pt x="735" y="231"/>
                  </a:lnTo>
                  <a:cubicBezTo>
                    <a:pt x="735" y="202"/>
                    <a:pt x="760" y="176"/>
                    <a:pt x="790" y="176"/>
                  </a:cubicBezTo>
                  <a:cubicBezTo>
                    <a:pt x="823" y="176"/>
                    <a:pt x="845" y="202"/>
                    <a:pt x="845" y="231"/>
                  </a:cubicBezTo>
                  <a:cubicBezTo>
                    <a:pt x="845" y="261"/>
                    <a:pt x="823" y="287"/>
                    <a:pt x="790" y="287"/>
                  </a:cubicBezTo>
                  <a:cubicBezTo>
                    <a:pt x="760" y="287"/>
                    <a:pt x="735" y="261"/>
                    <a:pt x="735" y="231"/>
                  </a:cubicBezTo>
                  <a:moveTo>
                    <a:pt x="794" y="668"/>
                  </a:moveTo>
                  <a:lnTo>
                    <a:pt x="794" y="668"/>
                  </a:lnTo>
                  <a:cubicBezTo>
                    <a:pt x="812" y="668"/>
                    <a:pt x="826" y="682"/>
                    <a:pt x="826" y="701"/>
                  </a:cubicBezTo>
                  <a:cubicBezTo>
                    <a:pt x="826" y="719"/>
                    <a:pt x="812" y="737"/>
                    <a:pt x="794" y="737"/>
                  </a:cubicBezTo>
                  <a:cubicBezTo>
                    <a:pt x="775" y="737"/>
                    <a:pt x="760" y="719"/>
                    <a:pt x="760" y="701"/>
                  </a:cubicBezTo>
                  <a:cubicBezTo>
                    <a:pt x="760" y="682"/>
                    <a:pt x="775" y="668"/>
                    <a:pt x="794" y="668"/>
                  </a:cubicBezTo>
                  <a:moveTo>
                    <a:pt x="493" y="910"/>
                  </a:moveTo>
                  <a:lnTo>
                    <a:pt x="493" y="910"/>
                  </a:lnTo>
                  <a:cubicBezTo>
                    <a:pt x="731" y="774"/>
                    <a:pt x="731" y="774"/>
                    <a:pt x="731" y="774"/>
                  </a:cubicBezTo>
                  <a:cubicBezTo>
                    <a:pt x="768" y="803"/>
                    <a:pt x="819" y="803"/>
                    <a:pt x="856" y="774"/>
                  </a:cubicBezTo>
                  <a:cubicBezTo>
                    <a:pt x="1032" y="873"/>
                    <a:pt x="1032" y="873"/>
                    <a:pt x="1032" y="873"/>
                  </a:cubicBezTo>
                  <a:cubicBezTo>
                    <a:pt x="1021" y="921"/>
                    <a:pt x="1050" y="968"/>
                    <a:pt x="1094" y="983"/>
                  </a:cubicBezTo>
                  <a:cubicBezTo>
                    <a:pt x="1094" y="1185"/>
                    <a:pt x="1094" y="1185"/>
                    <a:pt x="1094" y="1185"/>
                  </a:cubicBezTo>
                  <a:cubicBezTo>
                    <a:pt x="1050" y="1199"/>
                    <a:pt x="1021" y="1247"/>
                    <a:pt x="1032" y="1295"/>
                  </a:cubicBezTo>
                  <a:cubicBezTo>
                    <a:pt x="859" y="1393"/>
                    <a:pt x="859" y="1393"/>
                    <a:pt x="859" y="1393"/>
                  </a:cubicBezTo>
                  <a:cubicBezTo>
                    <a:pt x="823" y="1361"/>
                    <a:pt x="768" y="1361"/>
                    <a:pt x="731" y="1393"/>
                  </a:cubicBezTo>
                  <a:cubicBezTo>
                    <a:pt x="493" y="1258"/>
                    <a:pt x="493" y="1258"/>
                    <a:pt x="493" y="1258"/>
                  </a:cubicBezTo>
                  <a:cubicBezTo>
                    <a:pt x="493" y="910"/>
                    <a:pt x="493" y="910"/>
                    <a:pt x="493" y="910"/>
                  </a:cubicBezTo>
                  <a:moveTo>
                    <a:pt x="823" y="1452"/>
                  </a:moveTo>
                  <a:lnTo>
                    <a:pt x="823" y="1452"/>
                  </a:lnTo>
                  <a:cubicBezTo>
                    <a:pt x="838" y="1474"/>
                    <a:pt x="819" y="1504"/>
                    <a:pt x="794" y="1504"/>
                  </a:cubicBezTo>
                  <a:cubicBezTo>
                    <a:pt x="775" y="1504"/>
                    <a:pt x="760" y="1489"/>
                    <a:pt x="760" y="1467"/>
                  </a:cubicBezTo>
                  <a:cubicBezTo>
                    <a:pt x="760" y="1434"/>
                    <a:pt x="804" y="1419"/>
                    <a:pt x="823" y="1452"/>
                  </a:cubicBezTo>
                  <a:moveTo>
                    <a:pt x="790" y="1933"/>
                  </a:moveTo>
                  <a:lnTo>
                    <a:pt x="790" y="1933"/>
                  </a:lnTo>
                  <a:cubicBezTo>
                    <a:pt x="771" y="1933"/>
                    <a:pt x="757" y="1914"/>
                    <a:pt x="757" y="1896"/>
                  </a:cubicBezTo>
                  <a:cubicBezTo>
                    <a:pt x="757" y="1877"/>
                    <a:pt x="771" y="1863"/>
                    <a:pt x="790" y="1863"/>
                  </a:cubicBezTo>
                  <a:cubicBezTo>
                    <a:pt x="808" y="1863"/>
                    <a:pt x="826" y="1877"/>
                    <a:pt x="826" y="1896"/>
                  </a:cubicBezTo>
                  <a:cubicBezTo>
                    <a:pt x="826" y="1914"/>
                    <a:pt x="808" y="1933"/>
                    <a:pt x="790" y="1933"/>
                  </a:cubicBezTo>
                  <a:moveTo>
                    <a:pt x="889" y="1892"/>
                  </a:moveTo>
                  <a:lnTo>
                    <a:pt x="889" y="1892"/>
                  </a:lnTo>
                  <a:cubicBezTo>
                    <a:pt x="889" y="1881"/>
                    <a:pt x="885" y="1866"/>
                    <a:pt x="878" y="1856"/>
                  </a:cubicBezTo>
                  <a:cubicBezTo>
                    <a:pt x="1021" y="1713"/>
                    <a:pt x="1021" y="1713"/>
                    <a:pt x="1021" y="1713"/>
                  </a:cubicBezTo>
                  <a:cubicBezTo>
                    <a:pt x="1043" y="1727"/>
                    <a:pt x="1072" y="1731"/>
                    <a:pt x="1098" y="1727"/>
                  </a:cubicBezTo>
                  <a:cubicBezTo>
                    <a:pt x="1204" y="1958"/>
                    <a:pt x="1204" y="1958"/>
                    <a:pt x="1204" y="1958"/>
                  </a:cubicBezTo>
                  <a:cubicBezTo>
                    <a:pt x="1197" y="1965"/>
                    <a:pt x="1190" y="1977"/>
                    <a:pt x="1182" y="1984"/>
                  </a:cubicBezTo>
                  <a:lnTo>
                    <a:pt x="889" y="1892"/>
                  </a:lnTo>
                  <a:moveTo>
                    <a:pt x="1281" y="2105"/>
                  </a:moveTo>
                  <a:lnTo>
                    <a:pt x="1281" y="2105"/>
                  </a:lnTo>
                  <a:cubicBezTo>
                    <a:pt x="1252" y="2105"/>
                    <a:pt x="1226" y="2079"/>
                    <a:pt x="1226" y="2050"/>
                  </a:cubicBezTo>
                  <a:cubicBezTo>
                    <a:pt x="1226" y="2021"/>
                    <a:pt x="1252" y="1995"/>
                    <a:pt x="1281" y="1995"/>
                  </a:cubicBezTo>
                  <a:cubicBezTo>
                    <a:pt x="1310" y="1995"/>
                    <a:pt x="1336" y="2021"/>
                    <a:pt x="1336" y="2050"/>
                  </a:cubicBezTo>
                  <a:cubicBezTo>
                    <a:pt x="1336" y="2079"/>
                    <a:pt x="1310" y="2105"/>
                    <a:pt x="1281" y="2105"/>
                  </a:cubicBezTo>
                  <a:moveTo>
                    <a:pt x="1648" y="1713"/>
                  </a:moveTo>
                  <a:lnTo>
                    <a:pt x="1648" y="1713"/>
                  </a:lnTo>
                  <a:cubicBezTo>
                    <a:pt x="1630" y="1713"/>
                    <a:pt x="1615" y="1694"/>
                    <a:pt x="1615" y="1676"/>
                  </a:cubicBezTo>
                  <a:cubicBezTo>
                    <a:pt x="1615" y="1657"/>
                    <a:pt x="1630" y="1643"/>
                    <a:pt x="1648" y="1643"/>
                  </a:cubicBezTo>
                  <a:cubicBezTo>
                    <a:pt x="1666" y="1643"/>
                    <a:pt x="1681" y="1657"/>
                    <a:pt x="1681" y="1676"/>
                  </a:cubicBezTo>
                  <a:cubicBezTo>
                    <a:pt x="1681" y="1694"/>
                    <a:pt x="1666" y="1713"/>
                    <a:pt x="1648" y="1713"/>
                  </a:cubicBezTo>
                  <a:moveTo>
                    <a:pt x="1644" y="1581"/>
                  </a:moveTo>
                  <a:lnTo>
                    <a:pt x="1644" y="1581"/>
                  </a:lnTo>
                  <a:cubicBezTo>
                    <a:pt x="1626" y="1581"/>
                    <a:pt x="1604" y="1588"/>
                    <a:pt x="1589" y="1599"/>
                  </a:cubicBezTo>
                  <a:cubicBezTo>
                    <a:pt x="1486" y="1529"/>
                    <a:pt x="1486" y="1529"/>
                    <a:pt x="1486" y="1529"/>
                  </a:cubicBezTo>
                  <a:cubicBezTo>
                    <a:pt x="1490" y="1518"/>
                    <a:pt x="1490" y="1504"/>
                    <a:pt x="1490" y="1493"/>
                  </a:cubicBezTo>
                  <a:cubicBezTo>
                    <a:pt x="1670" y="1405"/>
                    <a:pt x="1670" y="1405"/>
                    <a:pt x="1670" y="1405"/>
                  </a:cubicBezTo>
                  <a:cubicBezTo>
                    <a:pt x="1677" y="1416"/>
                    <a:pt x="1684" y="1419"/>
                    <a:pt x="1695" y="1427"/>
                  </a:cubicBezTo>
                  <a:lnTo>
                    <a:pt x="1644" y="1581"/>
                  </a:lnTo>
                  <a:moveTo>
                    <a:pt x="1758" y="1383"/>
                  </a:moveTo>
                  <a:lnTo>
                    <a:pt x="1758" y="1383"/>
                  </a:lnTo>
                  <a:cubicBezTo>
                    <a:pt x="1728" y="1383"/>
                    <a:pt x="1703" y="1357"/>
                    <a:pt x="1703" y="1328"/>
                  </a:cubicBezTo>
                  <a:cubicBezTo>
                    <a:pt x="1703" y="1298"/>
                    <a:pt x="1728" y="1273"/>
                    <a:pt x="1758" y="1273"/>
                  </a:cubicBezTo>
                  <a:cubicBezTo>
                    <a:pt x="1787" y="1273"/>
                    <a:pt x="1813" y="1298"/>
                    <a:pt x="1813" y="1328"/>
                  </a:cubicBezTo>
                  <a:cubicBezTo>
                    <a:pt x="1813" y="1357"/>
                    <a:pt x="1787" y="1383"/>
                    <a:pt x="1758" y="138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7"/>
            <p:cNvSpPr/>
            <p:nvPr/>
          </p:nvSpPr>
          <p:spPr>
            <a:xfrm>
              <a:off x="1647689" y="1563462"/>
              <a:ext cx="60351" cy="71976"/>
            </a:xfrm>
            <a:custGeom>
              <a:rect b="b" l="l" r="r" t="t"/>
              <a:pathLst>
                <a:path extrusionOk="0" h="291" w="244">
                  <a:moveTo>
                    <a:pt x="76" y="235"/>
                  </a:moveTo>
                  <a:lnTo>
                    <a:pt x="76" y="235"/>
                  </a:lnTo>
                  <a:cubicBezTo>
                    <a:pt x="168" y="235"/>
                    <a:pt x="168" y="235"/>
                    <a:pt x="168" y="235"/>
                  </a:cubicBezTo>
                  <a:cubicBezTo>
                    <a:pt x="182" y="272"/>
                    <a:pt x="182" y="272"/>
                    <a:pt x="182" y="272"/>
                  </a:cubicBezTo>
                  <a:cubicBezTo>
                    <a:pt x="190" y="287"/>
                    <a:pt x="208" y="294"/>
                    <a:pt x="223" y="290"/>
                  </a:cubicBezTo>
                  <a:cubicBezTo>
                    <a:pt x="241" y="283"/>
                    <a:pt x="249" y="265"/>
                    <a:pt x="241" y="246"/>
                  </a:cubicBezTo>
                  <a:cubicBezTo>
                    <a:pt x="135" y="-29"/>
                    <a:pt x="161" y="34"/>
                    <a:pt x="157" y="23"/>
                  </a:cubicBezTo>
                  <a:cubicBezTo>
                    <a:pt x="142" y="-7"/>
                    <a:pt x="98" y="-7"/>
                    <a:pt x="87" y="23"/>
                  </a:cubicBezTo>
                  <a:cubicBezTo>
                    <a:pt x="3" y="246"/>
                    <a:pt x="3" y="246"/>
                    <a:pt x="3" y="246"/>
                  </a:cubicBezTo>
                  <a:cubicBezTo>
                    <a:pt x="-5" y="265"/>
                    <a:pt x="6" y="287"/>
                    <a:pt x="25" y="290"/>
                  </a:cubicBezTo>
                  <a:cubicBezTo>
                    <a:pt x="39" y="294"/>
                    <a:pt x="58" y="283"/>
                    <a:pt x="61" y="268"/>
                  </a:cubicBezTo>
                  <a:lnTo>
                    <a:pt x="76" y="235"/>
                  </a:lnTo>
                  <a:moveTo>
                    <a:pt x="146" y="173"/>
                  </a:moveTo>
                  <a:lnTo>
                    <a:pt x="146" y="173"/>
                  </a:lnTo>
                  <a:cubicBezTo>
                    <a:pt x="98" y="173"/>
                    <a:pt x="98" y="173"/>
                    <a:pt x="98" y="173"/>
                  </a:cubicBezTo>
                  <a:cubicBezTo>
                    <a:pt x="124" y="111"/>
                    <a:pt x="124" y="111"/>
                    <a:pt x="124" y="111"/>
                  </a:cubicBezTo>
                  <a:lnTo>
                    <a:pt x="146" y="17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8" name="Google Shape;538;p7"/>
            <p:cNvSpPr/>
            <p:nvPr/>
          </p:nvSpPr>
          <p:spPr>
            <a:xfrm>
              <a:off x="1726344" y="1562473"/>
              <a:ext cx="16324" cy="71976"/>
            </a:xfrm>
            <a:custGeom>
              <a:rect b="b" l="l" r="r" t="t"/>
              <a:pathLst>
                <a:path extrusionOk="0" h="291" w="66">
                  <a:moveTo>
                    <a:pt x="66" y="258"/>
                  </a:moveTo>
                  <a:lnTo>
                    <a:pt x="66" y="258"/>
                  </a:lnTo>
                  <a:cubicBezTo>
                    <a:pt x="66" y="34"/>
                    <a:pt x="66" y="34"/>
                    <a:pt x="66" y="34"/>
                  </a:cubicBezTo>
                  <a:cubicBezTo>
                    <a:pt x="66" y="16"/>
                    <a:pt x="51" y="5"/>
                    <a:pt x="37" y="1"/>
                  </a:cubicBezTo>
                  <a:cubicBezTo>
                    <a:pt x="19" y="-3"/>
                    <a:pt x="0" y="12"/>
                    <a:pt x="0" y="34"/>
                  </a:cubicBezTo>
                  <a:cubicBezTo>
                    <a:pt x="0" y="261"/>
                    <a:pt x="0" y="261"/>
                    <a:pt x="0" y="261"/>
                  </a:cubicBezTo>
                  <a:cubicBezTo>
                    <a:pt x="0" y="279"/>
                    <a:pt x="19" y="294"/>
                    <a:pt x="37" y="291"/>
                  </a:cubicBezTo>
                  <a:cubicBezTo>
                    <a:pt x="51" y="291"/>
                    <a:pt x="66" y="276"/>
                    <a:pt x="66" y="25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539" name="Google Shape;539;p7"/>
          <p:cNvGrpSpPr/>
          <p:nvPr/>
        </p:nvGrpSpPr>
        <p:grpSpPr>
          <a:xfrm>
            <a:off x="8164768" y="1570697"/>
            <a:ext cx="454726" cy="373579"/>
            <a:chOff x="5348405" y="1379688"/>
            <a:chExt cx="536233" cy="438782"/>
          </a:xfrm>
        </p:grpSpPr>
        <p:sp>
          <p:nvSpPr>
            <p:cNvPr id="540" name="Google Shape;540;p7"/>
            <p:cNvSpPr/>
            <p:nvPr/>
          </p:nvSpPr>
          <p:spPr>
            <a:xfrm>
              <a:off x="5673906" y="1607242"/>
              <a:ext cx="15335" cy="16324"/>
            </a:xfrm>
            <a:custGeom>
              <a:rect b="b" l="l" r="r" t="t"/>
              <a:pathLst>
                <a:path extrusionOk="0" h="66" w="62">
                  <a:moveTo>
                    <a:pt x="33" y="66"/>
                  </a:moveTo>
                  <a:lnTo>
                    <a:pt x="33" y="66"/>
                  </a:lnTo>
                  <a:cubicBezTo>
                    <a:pt x="33" y="66"/>
                    <a:pt x="62" y="66"/>
                    <a:pt x="62" y="29"/>
                  </a:cubicBezTo>
                  <a:cubicBezTo>
                    <a:pt x="62" y="14"/>
                    <a:pt x="48" y="0"/>
                    <a:pt x="33" y="0"/>
                  </a:cubicBezTo>
                  <a:cubicBezTo>
                    <a:pt x="-11" y="0"/>
                    <a:pt x="-11" y="66"/>
                    <a:pt x="33"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1" name="Google Shape;541;p7"/>
            <p:cNvSpPr/>
            <p:nvPr/>
          </p:nvSpPr>
          <p:spPr>
            <a:xfrm>
              <a:off x="5633836" y="1666109"/>
              <a:ext cx="16324" cy="16324"/>
            </a:xfrm>
            <a:custGeom>
              <a:rect b="b" l="l" r="r" t="t"/>
              <a:pathLst>
                <a:path extrusionOk="0" h="66" w="66">
                  <a:moveTo>
                    <a:pt x="37" y="0"/>
                  </a:moveTo>
                  <a:lnTo>
                    <a:pt x="37" y="0"/>
                  </a:lnTo>
                  <a:cubicBezTo>
                    <a:pt x="34" y="0"/>
                    <a:pt x="0" y="4"/>
                    <a:pt x="0" y="36"/>
                  </a:cubicBezTo>
                  <a:cubicBezTo>
                    <a:pt x="0" y="55"/>
                    <a:pt x="19" y="66"/>
                    <a:pt x="34" y="66"/>
                  </a:cubicBezTo>
                  <a:cubicBezTo>
                    <a:pt x="44" y="66"/>
                    <a:pt x="66" y="59"/>
                    <a:pt x="66" y="33"/>
                  </a:cubicBezTo>
                  <a:cubicBezTo>
                    <a:pt x="66" y="7"/>
                    <a:pt x="44" y="0"/>
                    <a:pt x="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2" name="Google Shape;542;p7"/>
            <p:cNvSpPr/>
            <p:nvPr/>
          </p:nvSpPr>
          <p:spPr>
            <a:xfrm>
              <a:off x="5666485" y="1576324"/>
              <a:ext cx="15582" cy="16324"/>
            </a:xfrm>
            <a:custGeom>
              <a:rect b="b" l="l" r="r" t="t"/>
              <a:pathLst>
                <a:path extrusionOk="0" h="66" w="63">
                  <a:moveTo>
                    <a:pt x="34" y="66"/>
                  </a:moveTo>
                  <a:lnTo>
                    <a:pt x="34" y="66"/>
                  </a:lnTo>
                  <a:cubicBezTo>
                    <a:pt x="52" y="66"/>
                    <a:pt x="63" y="51"/>
                    <a:pt x="63" y="37"/>
                  </a:cubicBezTo>
                  <a:cubicBezTo>
                    <a:pt x="63" y="29"/>
                    <a:pt x="59" y="0"/>
                    <a:pt x="30" y="0"/>
                  </a:cubicBezTo>
                  <a:cubicBezTo>
                    <a:pt x="15" y="0"/>
                    <a:pt x="0" y="15"/>
                    <a:pt x="0" y="33"/>
                  </a:cubicBezTo>
                  <a:cubicBezTo>
                    <a:pt x="0" y="44"/>
                    <a:pt x="8" y="66"/>
                    <a:pt x="34"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3" name="Google Shape;543;p7"/>
            <p:cNvSpPr/>
            <p:nvPr/>
          </p:nvSpPr>
          <p:spPr>
            <a:xfrm>
              <a:off x="5568538" y="1554558"/>
              <a:ext cx="17314" cy="16324"/>
            </a:xfrm>
            <a:custGeom>
              <a:rect b="b" l="l" r="r" t="t"/>
              <a:pathLst>
                <a:path extrusionOk="0" h="66" w="70">
                  <a:moveTo>
                    <a:pt x="34" y="66"/>
                  </a:moveTo>
                  <a:lnTo>
                    <a:pt x="34" y="66"/>
                  </a:lnTo>
                  <a:cubicBezTo>
                    <a:pt x="44" y="66"/>
                    <a:pt x="70" y="59"/>
                    <a:pt x="70" y="33"/>
                  </a:cubicBezTo>
                  <a:cubicBezTo>
                    <a:pt x="70" y="15"/>
                    <a:pt x="55" y="0"/>
                    <a:pt x="37" y="0"/>
                  </a:cubicBezTo>
                  <a:cubicBezTo>
                    <a:pt x="22" y="0"/>
                    <a:pt x="0" y="15"/>
                    <a:pt x="0" y="37"/>
                  </a:cubicBezTo>
                  <a:cubicBezTo>
                    <a:pt x="0" y="51"/>
                    <a:pt x="15" y="66"/>
                    <a:pt x="34"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7"/>
            <p:cNvSpPr/>
            <p:nvPr/>
          </p:nvSpPr>
          <p:spPr>
            <a:xfrm>
              <a:off x="5547762" y="1584486"/>
              <a:ext cx="15335" cy="17314"/>
            </a:xfrm>
            <a:custGeom>
              <a:rect b="b" l="l" r="r" t="t"/>
              <a:pathLst>
                <a:path extrusionOk="0" h="70" w="62">
                  <a:moveTo>
                    <a:pt x="62" y="33"/>
                  </a:moveTo>
                  <a:lnTo>
                    <a:pt x="62" y="33"/>
                  </a:lnTo>
                  <a:cubicBezTo>
                    <a:pt x="62" y="14"/>
                    <a:pt x="48" y="0"/>
                    <a:pt x="33" y="0"/>
                  </a:cubicBezTo>
                  <a:cubicBezTo>
                    <a:pt x="4" y="0"/>
                    <a:pt x="0" y="29"/>
                    <a:pt x="0" y="37"/>
                  </a:cubicBezTo>
                  <a:cubicBezTo>
                    <a:pt x="0" y="55"/>
                    <a:pt x="11" y="70"/>
                    <a:pt x="30" y="70"/>
                  </a:cubicBezTo>
                  <a:cubicBezTo>
                    <a:pt x="55" y="70"/>
                    <a:pt x="62" y="40"/>
                    <a:pt x="62"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 name="Google Shape;545;p7"/>
            <p:cNvSpPr/>
            <p:nvPr/>
          </p:nvSpPr>
          <p:spPr>
            <a:xfrm>
              <a:off x="5564086" y="1654236"/>
              <a:ext cx="16324" cy="16324"/>
            </a:xfrm>
            <a:custGeom>
              <a:rect b="b" l="l" r="r" t="t"/>
              <a:pathLst>
                <a:path extrusionOk="0" h="66" w="66">
                  <a:moveTo>
                    <a:pt x="66" y="33"/>
                  </a:moveTo>
                  <a:lnTo>
                    <a:pt x="66" y="33"/>
                  </a:lnTo>
                  <a:cubicBezTo>
                    <a:pt x="66" y="15"/>
                    <a:pt x="48" y="0"/>
                    <a:pt x="29" y="0"/>
                  </a:cubicBezTo>
                  <a:cubicBezTo>
                    <a:pt x="15" y="0"/>
                    <a:pt x="0" y="11"/>
                    <a:pt x="0" y="30"/>
                  </a:cubicBezTo>
                  <a:cubicBezTo>
                    <a:pt x="0" y="55"/>
                    <a:pt x="22" y="66"/>
                    <a:pt x="33" y="66"/>
                  </a:cubicBezTo>
                  <a:cubicBezTo>
                    <a:pt x="52" y="66"/>
                    <a:pt x="66" y="52"/>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6" name="Google Shape;546;p7"/>
            <p:cNvSpPr/>
            <p:nvPr/>
          </p:nvSpPr>
          <p:spPr>
            <a:xfrm>
              <a:off x="5663023" y="1642364"/>
              <a:ext cx="16324" cy="16572"/>
            </a:xfrm>
            <a:custGeom>
              <a:rect b="b" l="l" r="r" t="t"/>
              <a:pathLst>
                <a:path extrusionOk="0" h="67" w="66">
                  <a:moveTo>
                    <a:pt x="0" y="37"/>
                  </a:moveTo>
                  <a:lnTo>
                    <a:pt x="0" y="37"/>
                  </a:lnTo>
                  <a:cubicBezTo>
                    <a:pt x="0" y="52"/>
                    <a:pt x="14" y="67"/>
                    <a:pt x="29" y="67"/>
                  </a:cubicBezTo>
                  <a:cubicBezTo>
                    <a:pt x="51" y="67"/>
                    <a:pt x="66" y="48"/>
                    <a:pt x="66" y="34"/>
                  </a:cubicBezTo>
                  <a:cubicBezTo>
                    <a:pt x="66" y="15"/>
                    <a:pt x="51" y="0"/>
                    <a:pt x="33" y="0"/>
                  </a:cubicBezTo>
                  <a:cubicBezTo>
                    <a:pt x="11" y="0"/>
                    <a:pt x="0" y="23"/>
                    <a:pt x="0" y="3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7" name="Google Shape;547;p7"/>
            <p:cNvSpPr/>
            <p:nvPr/>
          </p:nvSpPr>
          <p:spPr>
            <a:xfrm>
              <a:off x="5596735" y="1670561"/>
              <a:ext cx="17314" cy="16324"/>
            </a:xfrm>
            <a:custGeom>
              <a:rect b="b" l="l" r="r" t="t"/>
              <a:pathLst>
                <a:path extrusionOk="0" h="66" w="70">
                  <a:moveTo>
                    <a:pt x="70" y="33"/>
                  </a:moveTo>
                  <a:lnTo>
                    <a:pt x="70" y="33"/>
                  </a:lnTo>
                  <a:cubicBezTo>
                    <a:pt x="70" y="8"/>
                    <a:pt x="44" y="0"/>
                    <a:pt x="33" y="0"/>
                  </a:cubicBezTo>
                  <a:cubicBezTo>
                    <a:pt x="15" y="0"/>
                    <a:pt x="0" y="15"/>
                    <a:pt x="0" y="33"/>
                  </a:cubicBezTo>
                  <a:cubicBezTo>
                    <a:pt x="0" y="59"/>
                    <a:pt x="26" y="66"/>
                    <a:pt x="37" y="66"/>
                  </a:cubicBezTo>
                  <a:cubicBezTo>
                    <a:pt x="40" y="66"/>
                    <a:pt x="70" y="62"/>
                    <a:pt x="70"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7"/>
            <p:cNvSpPr/>
            <p:nvPr/>
          </p:nvSpPr>
          <p:spPr>
            <a:xfrm>
              <a:off x="5640267" y="1550106"/>
              <a:ext cx="16324" cy="16324"/>
            </a:xfrm>
            <a:custGeom>
              <a:rect b="b" l="l" r="r" t="t"/>
              <a:pathLst>
                <a:path extrusionOk="0" h="66" w="66">
                  <a:moveTo>
                    <a:pt x="0" y="33"/>
                  </a:moveTo>
                  <a:lnTo>
                    <a:pt x="0" y="33"/>
                  </a:lnTo>
                  <a:cubicBezTo>
                    <a:pt x="0" y="58"/>
                    <a:pt x="26" y="66"/>
                    <a:pt x="33" y="66"/>
                  </a:cubicBezTo>
                  <a:cubicBezTo>
                    <a:pt x="48" y="66"/>
                    <a:pt x="66" y="55"/>
                    <a:pt x="66" y="33"/>
                  </a:cubicBezTo>
                  <a:cubicBezTo>
                    <a:pt x="66" y="7"/>
                    <a:pt x="40" y="0"/>
                    <a:pt x="29" y="0"/>
                  </a:cubicBezTo>
                  <a:cubicBezTo>
                    <a:pt x="11" y="0"/>
                    <a:pt x="0" y="14"/>
                    <a:pt x="0"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9" name="Google Shape;549;p7"/>
            <p:cNvSpPr/>
            <p:nvPr/>
          </p:nvSpPr>
          <p:spPr>
            <a:xfrm>
              <a:off x="5545041" y="1621587"/>
              <a:ext cx="16324" cy="17314"/>
            </a:xfrm>
            <a:custGeom>
              <a:rect b="b" l="l" r="r" t="t"/>
              <a:pathLst>
                <a:path extrusionOk="0" h="70" w="66">
                  <a:moveTo>
                    <a:pt x="33" y="0"/>
                  </a:moveTo>
                  <a:lnTo>
                    <a:pt x="33" y="0"/>
                  </a:lnTo>
                  <a:cubicBezTo>
                    <a:pt x="15" y="0"/>
                    <a:pt x="0" y="15"/>
                    <a:pt x="0" y="33"/>
                  </a:cubicBezTo>
                  <a:cubicBezTo>
                    <a:pt x="0" y="44"/>
                    <a:pt x="7" y="70"/>
                    <a:pt x="33" y="70"/>
                  </a:cubicBezTo>
                  <a:cubicBezTo>
                    <a:pt x="51" y="70"/>
                    <a:pt x="66" y="52"/>
                    <a:pt x="66" y="37"/>
                  </a:cubicBezTo>
                  <a:cubicBezTo>
                    <a:pt x="66" y="30"/>
                    <a:pt x="62"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 name="Google Shape;550;p7"/>
            <p:cNvSpPr/>
            <p:nvPr/>
          </p:nvSpPr>
          <p:spPr>
            <a:xfrm>
              <a:off x="5603908" y="1541944"/>
              <a:ext cx="16572" cy="16324"/>
            </a:xfrm>
            <a:custGeom>
              <a:rect b="b" l="l" r="r" t="t"/>
              <a:pathLst>
                <a:path extrusionOk="0" h="66" w="67">
                  <a:moveTo>
                    <a:pt x="30" y="66"/>
                  </a:moveTo>
                  <a:lnTo>
                    <a:pt x="30" y="66"/>
                  </a:lnTo>
                  <a:cubicBezTo>
                    <a:pt x="48" y="66"/>
                    <a:pt x="67" y="55"/>
                    <a:pt x="67" y="33"/>
                  </a:cubicBezTo>
                  <a:cubicBezTo>
                    <a:pt x="67" y="14"/>
                    <a:pt x="52" y="0"/>
                    <a:pt x="37" y="0"/>
                  </a:cubicBezTo>
                  <a:cubicBezTo>
                    <a:pt x="19" y="0"/>
                    <a:pt x="0" y="7"/>
                    <a:pt x="0" y="33"/>
                  </a:cubicBezTo>
                  <a:cubicBezTo>
                    <a:pt x="0" y="51"/>
                    <a:pt x="15" y="66"/>
                    <a:pt x="30" y="6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1" name="Google Shape;551;p7"/>
            <p:cNvSpPr/>
            <p:nvPr/>
          </p:nvSpPr>
          <p:spPr>
            <a:xfrm>
              <a:off x="5511650" y="1509295"/>
              <a:ext cx="210239" cy="211228"/>
            </a:xfrm>
            <a:custGeom>
              <a:rect b="b" l="l" r="r" t="t"/>
              <a:pathLst>
                <a:path extrusionOk="0" h="854" w="850">
                  <a:moveTo>
                    <a:pt x="425" y="0"/>
                  </a:moveTo>
                  <a:lnTo>
                    <a:pt x="425" y="0"/>
                  </a:lnTo>
                  <a:cubicBezTo>
                    <a:pt x="190" y="0"/>
                    <a:pt x="0" y="190"/>
                    <a:pt x="0" y="425"/>
                  </a:cubicBezTo>
                  <a:cubicBezTo>
                    <a:pt x="0" y="663"/>
                    <a:pt x="190" y="854"/>
                    <a:pt x="425" y="854"/>
                  </a:cubicBezTo>
                  <a:cubicBezTo>
                    <a:pt x="660" y="854"/>
                    <a:pt x="850" y="663"/>
                    <a:pt x="850" y="425"/>
                  </a:cubicBezTo>
                  <a:cubicBezTo>
                    <a:pt x="850" y="190"/>
                    <a:pt x="660" y="0"/>
                    <a:pt x="425" y="0"/>
                  </a:cubicBezTo>
                  <a:moveTo>
                    <a:pt x="425" y="788"/>
                  </a:moveTo>
                  <a:lnTo>
                    <a:pt x="425" y="788"/>
                  </a:lnTo>
                  <a:cubicBezTo>
                    <a:pt x="223" y="788"/>
                    <a:pt x="62" y="626"/>
                    <a:pt x="62" y="425"/>
                  </a:cubicBezTo>
                  <a:cubicBezTo>
                    <a:pt x="62" y="227"/>
                    <a:pt x="223" y="66"/>
                    <a:pt x="425" y="66"/>
                  </a:cubicBezTo>
                  <a:cubicBezTo>
                    <a:pt x="623" y="66"/>
                    <a:pt x="788" y="227"/>
                    <a:pt x="788" y="425"/>
                  </a:cubicBezTo>
                  <a:cubicBezTo>
                    <a:pt x="788" y="626"/>
                    <a:pt x="623" y="788"/>
                    <a:pt x="425" y="788"/>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2" name="Google Shape;552;p7"/>
            <p:cNvSpPr/>
            <p:nvPr/>
          </p:nvSpPr>
          <p:spPr>
            <a:xfrm>
              <a:off x="5576453" y="1574593"/>
              <a:ext cx="80386" cy="80633"/>
            </a:xfrm>
            <a:custGeom>
              <a:rect b="b" l="l" r="r" t="t"/>
              <a:pathLst>
                <a:path extrusionOk="0" h="326" w="325">
                  <a:moveTo>
                    <a:pt x="298" y="146"/>
                  </a:moveTo>
                  <a:lnTo>
                    <a:pt x="298" y="146"/>
                  </a:lnTo>
                  <a:cubicBezTo>
                    <a:pt x="280" y="142"/>
                    <a:pt x="266" y="157"/>
                    <a:pt x="262" y="172"/>
                  </a:cubicBezTo>
                  <a:cubicBezTo>
                    <a:pt x="258" y="209"/>
                    <a:pt x="236" y="238"/>
                    <a:pt x="207" y="253"/>
                  </a:cubicBezTo>
                  <a:cubicBezTo>
                    <a:pt x="155" y="274"/>
                    <a:pt x="97" y="256"/>
                    <a:pt x="71" y="205"/>
                  </a:cubicBezTo>
                  <a:cubicBezTo>
                    <a:pt x="49" y="154"/>
                    <a:pt x="71" y="95"/>
                    <a:pt x="119" y="73"/>
                  </a:cubicBezTo>
                  <a:cubicBezTo>
                    <a:pt x="152" y="58"/>
                    <a:pt x="188" y="58"/>
                    <a:pt x="218" y="80"/>
                  </a:cubicBezTo>
                  <a:cubicBezTo>
                    <a:pt x="232" y="88"/>
                    <a:pt x="251" y="84"/>
                    <a:pt x="262" y="69"/>
                  </a:cubicBezTo>
                  <a:cubicBezTo>
                    <a:pt x="269" y="54"/>
                    <a:pt x="266" y="36"/>
                    <a:pt x="251" y="25"/>
                  </a:cubicBezTo>
                  <a:cubicBezTo>
                    <a:pt x="203" y="-4"/>
                    <a:pt x="144" y="-8"/>
                    <a:pt x="93" y="14"/>
                  </a:cubicBezTo>
                  <a:cubicBezTo>
                    <a:pt x="12" y="54"/>
                    <a:pt x="-24" y="150"/>
                    <a:pt x="16" y="230"/>
                  </a:cubicBezTo>
                  <a:cubicBezTo>
                    <a:pt x="53" y="315"/>
                    <a:pt x="152" y="348"/>
                    <a:pt x="232" y="311"/>
                  </a:cubicBezTo>
                  <a:cubicBezTo>
                    <a:pt x="284" y="286"/>
                    <a:pt x="317" y="238"/>
                    <a:pt x="324" y="179"/>
                  </a:cubicBezTo>
                  <a:cubicBezTo>
                    <a:pt x="328" y="165"/>
                    <a:pt x="313" y="146"/>
                    <a:pt x="298" y="146"/>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3" name="Google Shape;553;p7"/>
            <p:cNvSpPr/>
            <p:nvPr/>
          </p:nvSpPr>
          <p:spPr>
            <a:xfrm>
              <a:off x="5381054" y="1769497"/>
              <a:ext cx="64556" cy="16324"/>
            </a:xfrm>
            <a:custGeom>
              <a:rect b="b" l="l" r="r" t="t"/>
              <a:pathLst>
                <a:path extrusionOk="0" h="66" w="261">
                  <a:moveTo>
                    <a:pt x="230" y="0"/>
                  </a:moveTo>
                  <a:lnTo>
                    <a:pt x="230" y="0"/>
                  </a:lnTo>
                  <a:cubicBezTo>
                    <a:pt x="32" y="0"/>
                    <a:pt x="32" y="0"/>
                    <a:pt x="32" y="0"/>
                  </a:cubicBezTo>
                  <a:cubicBezTo>
                    <a:pt x="18" y="0"/>
                    <a:pt x="3" y="14"/>
                    <a:pt x="0" y="29"/>
                  </a:cubicBezTo>
                  <a:cubicBezTo>
                    <a:pt x="0" y="47"/>
                    <a:pt x="14" y="66"/>
                    <a:pt x="32" y="66"/>
                  </a:cubicBezTo>
                  <a:cubicBezTo>
                    <a:pt x="230" y="66"/>
                    <a:pt x="230" y="66"/>
                    <a:pt x="230" y="66"/>
                  </a:cubicBezTo>
                  <a:cubicBezTo>
                    <a:pt x="245" y="66"/>
                    <a:pt x="260" y="55"/>
                    <a:pt x="260" y="37"/>
                  </a:cubicBezTo>
                  <a:cubicBezTo>
                    <a:pt x="264" y="18"/>
                    <a:pt x="249" y="0"/>
                    <a:pt x="23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4" name="Google Shape;554;p7"/>
            <p:cNvSpPr/>
            <p:nvPr/>
          </p:nvSpPr>
          <p:spPr>
            <a:xfrm>
              <a:off x="5403562" y="1802146"/>
              <a:ext cx="42048" cy="16324"/>
            </a:xfrm>
            <a:custGeom>
              <a:rect b="b" l="l" r="r" t="t"/>
              <a:pathLst>
                <a:path extrusionOk="0" h="66" w="170">
                  <a:moveTo>
                    <a:pt x="139" y="0"/>
                  </a:moveTo>
                  <a:lnTo>
                    <a:pt x="139" y="0"/>
                  </a:lnTo>
                  <a:cubicBezTo>
                    <a:pt x="33" y="0"/>
                    <a:pt x="33" y="0"/>
                    <a:pt x="33" y="0"/>
                  </a:cubicBezTo>
                  <a:cubicBezTo>
                    <a:pt x="18" y="0"/>
                    <a:pt x="4" y="11"/>
                    <a:pt x="0" y="29"/>
                  </a:cubicBezTo>
                  <a:cubicBezTo>
                    <a:pt x="0" y="47"/>
                    <a:pt x="15" y="66"/>
                    <a:pt x="33" y="66"/>
                  </a:cubicBezTo>
                  <a:cubicBezTo>
                    <a:pt x="139" y="66"/>
                    <a:pt x="139" y="66"/>
                    <a:pt x="139" y="66"/>
                  </a:cubicBezTo>
                  <a:cubicBezTo>
                    <a:pt x="154" y="66"/>
                    <a:pt x="169" y="51"/>
                    <a:pt x="169" y="37"/>
                  </a:cubicBezTo>
                  <a:cubicBezTo>
                    <a:pt x="173" y="18"/>
                    <a:pt x="158" y="0"/>
                    <a:pt x="13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5" name="Google Shape;555;p7"/>
            <p:cNvSpPr/>
            <p:nvPr/>
          </p:nvSpPr>
          <p:spPr>
            <a:xfrm>
              <a:off x="5348405" y="1395765"/>
              <a:ext cx="48231" cy="48479"/>
            </a:xfrm>
            <a:custGeom>
              <a:rect b="b" l="l" r="r" t="t"/>
              <a:pathLst>
                <a:path extrusionOk="0" h="196" w="195">
                  <a:moveTo>
                    <a:pt x="32" y="129"/>
                  </a:moveTo>
                  <a:lnTo>
                    <a:pt x="32" y="129"/>
                  </a:lnTo>
                  <a:cubicBezTo>
                    <a:pt x="65" y="129"/>
                    <a:pt x="65" y="129"/>
                    <a:pt x="65" y="129"/>
                  </a:cubicBezTo>
                  <a:cubicBezTo>
                    <a:pt x="65" y="162"/>
                    <a:pt x="65" y="162"/>
                    <a:pt x="65" y="162"/>
                  </a:cubicBezTo>
                  <a:cubicBezTo>
                    <a:pt x="65" y="180"/>
                    <a:pt x="76" y="191"/>
                    <a:pt x="95" y="195"/>
                  </a:cubicBezTo>
                  <a:cubicBezTo>
                    <a:pt x="113" y="199"/>
                    <a:pt x="128" y="184"/>
                    <a:pt x="128" y="162"/>
                  </a:cubicBezTo>
                  <a:cubicBezTo>
                    <a:pt x="128" y="129"/>
                    <a:pt x="128" y="129"/>
                    <a:pt x="128" y="129"/>
                  </a:cubicBezTo>
                  <a:cubicBezTo>
                    <a:pt x="161" y="129"/>
                    <a:pt x="161" y="129"/>
                    <a:pt x="161" y="129"/>
                  </a:cubicBezTo>
                  <a:cubicBezTo>
                    <a:pt x="179" y="129"/>
                    <a:pt x="194" y="118"/>
                    <a:pt x="194" y="103"/>
                  </a:cubicBezTo>
                  <a:cubicBezTo>
                    <a:pt x="197" y="81"/>
                    <a:pt x="183" y="67"/>
                    <a:pt x="164" y="67"/>
                  </a:cubicBezTo>
                  <a:cubicBezTo>
                    <a:pt x="128" y="67"/>
                    <a:pt x="128" y="67"/>
                    <a:pt x="128" y="67"/>
                  </a:cubicBezTo>
                  <a:cubicBezTo>
                    <a:pt x="128" y="33"/>
                    <a:pt x="128" y="33"/>
                    <a:pt x="128" y="33"/>
                  </a:cubicBezTo>
                  <a:cubicBezTo>
                    <a:pt x="128" y="15"/>
                    <a:pt x="117" y="4"/>
                    <a:pt x="102" y="0"/>
                  </a:cubicBezTo>
                  <a:cubicBezTo>
                    <a:pt x="84" y="-3"/>
                    <a:pt x="65" y="11"/>
                    <a:pt x="65" y="33"/>
                  </a:cubicBezTo>
                  <a:cubicBezTo>
                    <a:pt x="65" y="67"/>
                    <a:pt x="65" y="67"/>
                    <a:pt x="65" y="67"/>
                  </a:cubicBezTo>
                  <a:cubicBezTo>
                    <a:pt x="32" y="67"/>
                    <a:pt x="32" y="67"/>
                    <a:pt x="32" y="67"/>
                  </a:cubicBezTo>
                  <a:cubicBezTo>
                    <a:pt x="14" y="67"/>
                    <a:pt x="0" y="81"/>
                    <a:pt x="0" y="103"/>
                  </a:cubicBezTo>
                  <a:cubicBezTo>
                    <a:pt x="3" y="118"/>
                    <a:pt x="18" y="129"/>
                    <a:pt x="32" y="129"/>
                  </a:cubicBezTo>
                  <a:close/>
                </a:path>
              </a:pathLst>
            </a:custGeom>
            <a:solidFill>
              <a:schemeClr val="lt1"/>
            </a:solidFill>
            <a:ln>
              <a:noFill/>
            </a:ln>
          </p:spPr>
          <p:txBody>
            <a:bodyPr anchorCtr="1" anchor="ctr" bIns="25550" lIns="90000" spcFirstLastPara="1" rIns="90000" wrap="square" tIns="255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6" name="Google Shape;556;p7"/>
            <p:cNvSpPr/>
            <p:nvPr/>
          </p:nvSpPr>
          <p:spPr>
            <a:xfrm>
              <a:off x="5349147" y="1412337"/>
              <a:ext cx="535491" cy="389808"/>
            </a:xfrm>
            <a:custGeom>
              <a:rect b="b" l="l" r="r" t="t"/>
              <a:pathLst>
                <a:path extrusionOk="0" h="1576" w="2165">
                  <a:moveTo>
                    <a:pt x="2068" y="1382"/>
                  </a:moveTo>
                  <a:lnTo>
                    <a:pt x="2068" y="1382"/>
                  </a:lnTo>
                  <a:cubicBezTo>
                    <a:pt x="2024" y="1382"/>
                    <a:pt x="1987" y="1407"/>
                    <a:pt x="1977" y="1444"/>
                  </a:cubicBezTo>
                  <a:cubicBezTo>
                    <a:pt x="1866" y="1444"/>
                    <a:pt x="1866" y="1444"/>
                    <a:pt x="1866" y="1444"/>
                  </a:cubicBezTo>
                  <a:cubicBezTo>
                    <a:pt x="1797" y="1140"/>
                    <a:pt x="1797" y="1140"/>
                    <a:pt x="1797" y="1140"/>
                  </a:cubicBezTo>
                  <a:cubicBezTo>
                    <a:pt x="1848" y="1106"/>
                    <a:pt x="1892" y="1074"/>
                    <a:pt x="1933" y="1044"/>
                  </a:cubicBezTo>
                  <a:cubicBezTo>
                    <a:pt x="1947" y="1033"/>
                    <a:pt x="1951" y="1018"/>
                    <a:pt x="1943" y="1004"/>
                  </a:cubicBezTo>
                  <a:cubicBezTo>
                    <a:pt x="1936" y="986"/>
                    <a:pt x="1910" y="978"/>
                    <a:pt x="1896" y="993"/>
                  </a:cubicBezTo>
                  <a:cubicBezTo>
                    <a:pt x="1863" y="1018"/>
                    <a:pt x="1822" y="1044"/>
                    <a:pt x="1782" y="1074"/>
                  </a:cubicBezTo>
                  <a:cubicBezTo>
                    <a:pt x="1771" y="1011"/>
                    <a:pt x="1771" y="1011"/>
                    <a:pt x="1771" y="1011"/>
                  </a:cubicBezTo>
                  <a:cubicBezTo>
                    <a:pt x="1767" y="993"/>
                    <a:pt x="1749" y="982"/>
                    <a:pt x="1731" y="986"/>
                  </a:cubicBezTo>
                  <a:cubicBezTo>
                    <a:pt x="1716" y="989"/>
                    <a:pt x="1705" y="1008"/>
                    <a:pt x="1709" y="1022"/>
                  </a:cubicBezTo>
                  <a:cubicBezTo>
                    <a:pt x="1727" y="1110"/>
                    <a:pt x="1727" y="1110"/>
                    <a:pt x="1727" y="1110"/>
                  </a:cubicBezTo>
                  <a:cubicBezTo>
                    <a:pt x="1639" y="1162"/>
                    <a:pt x="1540" y="1213"/>
                    <a:pt x="1434" y="1250"/>
                  </a:cubicBezTo>
                  <a:cubicBezTo>
                    <a:pt x="1705" y="1026"/>
                    <a:pt x="1705" y="615"/>
                    <a:pt x="1437" y="392"/>
                  </a:cubicBezTo>
                  <a:cubicBezTo>
                    <a:pt x="1547" y="428"/>
                    <a:pt x="1650" y="483"/>
                    <a:pt x="1734" y="538"/>
                  </a:cubicBezTo>
                  <a:cubicBezTo>
                    <a:pt x="1709" y="681"/>
                    <a:pt x="1709" y="681"/>
                    <a:pt x="1709" y="681"/>
                  </a:cubicBezTo>
                  <a:cubicBezTo>
                    <a:pt x="1705" y="696"/>
                    <a:pt x="1713" y="710"/>
                    <a:pt x="1727" y="718"/>
                  </a:cubicBezTo>
                  <a:cubicBezTo>
                    <a:pt x="1745" y="725"/>
                    <a:pt x="1767" y="714"/>
                    <a:pt x="1771" y="696"/>
                  </a:cubicBezTo>
                  <a:cubicBezTo>
                    <a:pt x="1793" y="575"/>
                    <a:pt x="1793" y="575"/>
                    <a:pt x="1793" y="575"/>
                  </a:cubicBezTo>
                  <a:cubicBezTo>
                    <a:pt x="1903" y="648"/>
                    <a:pt x="2009" y="740"/>
                    <a:pt x="2090" y="821"/>
                  </a:cubicBezTo>
                  <a:cubicBezTo>
                    <a:pt x="2072" y="839"/>
                    <a:pt x="2042" y="868"/>
                    <a:pt x="2002" y="905"/>
                  </a:cubicBezTo>
                  <a:cubicBezTo>
                    <a:pt x="1987" y="916"/>
                    <a:pt x="1987" y="934"/>
                    <a:pt x="1995" y="945"/>
                  </a:cubicBezTo>
                  <a:cubicBezTo>
                    <a:pt x="2006" y="964"/>
                    <a:pt x="2028" y="964"/>
                    <a:pt x="2042" y="953"/>
                  </a:cubicBezTo>
                  <a:cubicBezTo>
                    <a:pt x="2116" y="886"/>
                    <a:pt x="2156" y="842"/>
                    <a:pt x="2156" y="842"/>
                  </a:cubicBezTo>
                  <a:cubicBezTo>
                    <a:pt x="2167" y="828"/>
                    <a:pt x="2167" y="810"/>
                    <a:pt x="2156" y="798"/>
                  </a:cubicBezTo>
                  <a:cubicBezTo>
                    <a:pt x="2086" y="722"/>
                    <a:pt x="1947" y="601"/>
                    <a:pt x="1808" y="505"/>
                  </a:cubicBezTo>
                  <a:cubicBezTo>
                    <a:pt x="1870" y="194"/>
                    <a:pt x="1870" y="194"/>
                    <a:pt x="1870" y="194"/>
                  </a:cubicBezTo>
                  <a:cubicBezTo>
                    <a:pt x="2064" y="194"/>
                    <a:pt x="2064" y="194"/>
                    <a:pt x="2064" y="194"/>
                  </a:cubicBezTo>
                  <a:cubicBezTo>
                    <a:pt x="2083" y="194"/>
                    <a:pt x="2097" y="183"/>
                    <a:pt x="2097" y="164"/>
                  </a:cubicBezTo>
                  <a:cubicBezTo>
                    <a:pt x="2101" y="146"/>
                    <a:pt x="2086" y="132"/>
                    <a:pt x="2068" y="132"/>
                  </a:cubicBezTo>
                  <a:cubicBezTo>
                    <a:pt x="1848" y="132"/>
                    <a:pt x="1848" y="132"/>
                    <a:pt x="1848" y="132"/>
                  </a:cubicBezTo>
                  <a:cubicBezTo>
                    <a:pt x="1830" y="132"/>
                    <a:pt x="1819" y="142"/>
                    <a:pt x="1815" y="157"/>
                  </a:cubicBezTo>
                  <a:cubicBezTo>
                    <a:pt x="1753" y="472"/>
                    <a:pt x="1753" y="472"/>
                    <a:pt x="1753" y="472"/>
                  </a:cubicBezTo>
                  <a:cubicBezTo>
                    <a:pt x="1305" y="201"/>
                    <a:pt x="884" y="194"/>
                    <a:pt x="433" y="458"/>
                  </a:cubicBezTo>
                  <a:cubicBezTo>
                    <a:pt x="393" y="29"/>
                    <a:pt x="393" y="29"/>
                    <a:pt x="393" y="29"/>
                  </a:cubicBezTo>
                  <a:cubicBezTo>
                    <a:pt x="393" y="10"/>
                    <a:pt x="378" y="0"/>
                    <a:pt x="363" y="0"/>
                  </a:cubicBezTo>
                  <a:cubicBezTo>
                    <a:pt x="279" y="0"/>
                    <a:pt x="279" y="0"/>
                    <a:pt x="279" y="0"/>
                  </a:cubicBezTo>
                  <a:cubicBezTo>
                    <a:pt x="264" y="0"/>
                    <a:pt x="249" y="10"/>
                    <a:pt x="246" y="25"/>
                  </a:cubicBezTo>
                  <a:cubicBezTo>
                    <a:pt x="246" y="47"/>
                    <a:pt x="261" y="62"/>
                    <a:pt x="279" y="62"/>
                  </a:cubicBezTo>
                  <a:cubicBezTo>
                    <a:pt x="337" y="62"/>
                    <a:pt x="337" y="62"/>
                    <a:pt x="337" y="62"/>
                  </a:cubicBezTo>
                  <a:cubicBezTo>
                    <a:pt x="374" y="494"/>
                    <a:pt x="374" y="494"/>
                    <a:pt x="374" y="494"/>
                  </a:cubicBezTo>
                  <a:cubicBezTo>
                    <a:pt x="319" y="527"/>
                    <a:pt x="264" y="571"/>
                    <a:pt x="205" y="615"/>
                  </a:cubicBezTo>
                  <a:cubicBezTo>
                    <a:pt x="194" y="626"/>
                    <a:pt x="191" y="641"/>
                    <a:pt x="194" y="656"/>
                  </a:cubicBezTo>
                  <a:cubicBezTo>
                    <a:pt x="205" y="674"/>
                    <a:pt x="227" y="678"/>
                    <a:pt x="246" y="667"/>
                  </a:cubicBezTo>
                  <a:cubicBezTo>
                    <a:pt x="290" y="630"/>
                    <a:pt x="337" y="597"/>
                    <a:pt x="381" y="564"/>
                  </a:cubicBezTo>
                  <a:cubicBezTo>
                    <a:pt x="393" y="692"/>
                    <a:pt x="393" y="692"/>
                    <a:pt x="393" y="692"/>
                  </a:cubicBezTo>
                  <a:cubicBezTo>
                    <a:pt x="396" y="707"/>
                    <a:pt x="407" y="722"/>
                    <a:pt x="425" y="722"/>
                  </a:cubicBezTo>
                  <a:lnTo>
                    <a:pt x="429" y="722"/>
                  </a:lnTo>
                  <a:cubicBezTo>
                    <a:pt x="444" y="718"/>
                    <a:pt x="458" y="703"/>
                    <a:pt x="455" y="685"/>
                  </a:cubicBezTo>
                  <a:cubicBezTo>
                    <a:pt x="440" y="527"/>
                    <a:pt x="440" y="527"/>
                    <a:pt x="440" y="527"/>
                  </a:cubicBezTo>
                  <a:cubicBezTo>
                    <a:pt x="543" y="465"/>
                    <a:pt x="642" y="421"/>
                    <a:pt x="730" y="388"/>
                  </a:cubicBezTo>
                  <a:cubicBezTo>
                    <a:pt x="458" y="612"/>
                    <a:pt x="458" y="1026"/>
                    <a:pt x="726" y="1250"/>
                  </a:cubicBezTo>
                  <a:cubicBezTo>
                    <a:pt x="620" y="1213"/>
                    <a:pt x="521" y="1162"/>
                    <a:pt x="437" y="1110"/>
                  </a:cubicBezTo>
                  <a:cubicBezTo>
                    <a:pt x="455" y="1026"/>
                    <a:pt x="455" y="1026"/>
                    <a:pt x="455" y="1026"/>
                  </a:cubicBezTo>
                  <a:cubicBezTo>
                    <a:pt x="458" y="1011"/>
                    <a:pt x="451" y="993"/>
                    <a:pt x="437" y="989"/>
                  </a:cubicBezTo>
                  <a:cubicBezTo>
                    <a:pt x="418" y="978"/>
                    <a:pt x="396" y="989"/>
                    <a:pt x="393" y="1011"/>
                  </a:cubicBezTo>
                  <a:cubicBezTo>
                    <a:pt x="381" y="1074"/>
                    <a:pt x="381" y="1074"/>
                    <a:pt x="381" y="1074"/>
                  </a:cubicBezTo>
                  <a:cubicBezTo>
                    <a:pt x="268" y="997"/>
                    <a:pt x="158" y="905"/>
                    <a:pt x="73" y="821"/>
                  </a:cubicBezTo>
                  <a:cubicBezTo>
                    <a:pt x="88" y="806"/>
                    <a:pt x="110" y="784"/>
                    <a:pt x="139" y="754"/>
                  </a:cubicBezTo>
                  <a:cubicBezTo>
                    <a:pt x="150" y="744"/>
                    <a:pt x="154" y="729"/>
                    <a:pt x="147" y="714"/>
                  </a:cubicBezTo>
                  <a:cubicBezTo>
                    <a:pt x="136" y="696"/>
                    <a:pt x="114" y="696"/>
                    <a:pt x="99" y="707"/>
                  </a:cubicBezTo>
                  <a:cubicBezTo>
                    <a:pt x="41" y="762"/>
                    <a:pt x="7" y="798"/>
                    <a:pt x="7" y="798"/>
                  </a:cubicBezTo>
                  <a:cubicBezTo>
                    <a:pt x="-3" y="810"/>
                    <a:pt x="-3" y="828"/>
                    <a:pt x="7" y="842"/>
                  </a:cubicBezTo>
                  <a:cubicBezTo>
                    <a:pt x="11" y="846"/>
                    <a:pt x="129" y="978"/>
                    <a:pt x="319" y="1110"/>
                  </a:cubicBezTo>
                  <a:cubicBezTo>
                    <a:pt x="334" y="1118"/>
                    <a:pt x="349" y="1129"/>
                    <a:pt x="367" y="1140"/>
                  </a:cubicBezTo>
                  <a:cubicBezTo>
                    <a:pt x="326" y="1316"/>
                    <a:pt x="326" y="1316"/>
                    <a:pt x="326" y="1316"/>
                  </a:cubicBezTo>
                  <a:cubicBezTo>
                    <a:pt x="161" y="1316"/>
                    <a:pt x="161" y="1316"/>
                    <a:pt x="161" y="1316"/>
                  </a:cubicBezTo>
                  <a:cubicBezTo>
                    <a:pt x="147" y="1316"/>
                    <a:pt x="132" y="1326"/>
                    <a:pt x="129" y="1341"/>
                  </a:cubicBezTo>
                  <a:cubicBezTo>
                    <a:pt x="129" y="1360"/>
                    <a:pt x="143" y="1378"/>
                    <a:pt x="161" y="1378"/>
                  </a:cubicBezTo>
                  <a:cubicBezTo>
                    <a:pt x="352" y="1378"/>
                    <a:pt x="352" y="1378"/>
                    <a:pt x="352" y="1378"/>
                  </a:cubicBezTo>
                  <a:cubicBezTo>
                    <a:pt x="370" y="1378"/>
                    <a:pt x="381" y="1367"/>
                    <a:pt x="385" y="1352"/>
                  </a:cubicBezTo>
                  <a:cubicBezTo>
                    <a:pt x="425" y="1176"/>
                    <a:pt x="425" y="1176"/>
                    <a:pt x="425" y="1176"/>
                  </a:cubicBezTo>
                  <a:cubicBezTo>
                    <a:pt x="865" y="1440"/>
                    <a:pt x="1283" y="1451"/>
                    <a:pt x="1742" y="1176"/>
                  </a:cubicBezTo>
                  <a:cubicBezTo>
                    <a:pt x="1811" y="1484"/>
                    <a:pt x="1811" y="1484"/>
                    <a:pt x="1811" y="1484"/>
                  </a:cubicBezTo>
                  <a:cubicBezTo>
                    <a:pt x="1815" y="1499"/>
                    <a:pt x="1826" y="1510"/>
                    <a:pt x="1841" y="1510"/>
                  </a:cubicBezTo>
                  <a:cubicBezTo>
                    <a:pt x="1977" y="1510"/>
                    <a:pt x="1977" y="1510"/>
                    <a:pt x="1977" y="1510"/>
                  </a:cubicBezTo>
                  <a:cubicBezTo>
                    <a:pt x="1987" y="1550"/>
                    <a:pt x="2031" y="1579"/>
                    <a:pt x="2075" y="1576"/>
                  </a:cubicBezTo>
                  <a:cubicBezTo>
                    <a:pt x="2123" y="1569"/>
                    <a:pt x="2160" y="1532"/>
                    <a:pt x="2163" y="1488"/>
                  </a:cubicBezTo>
                  <a:cubicBezTo>
                    <a:pt x="2171" y="1429"/>
                    <a:pt x="2123" y="1382"/>
                    <a:pt x="2068" y="1382"/>
                  </a:cubicBezTo>
                  <a:moveTo>
                    <a:pt x="587" y="817"/>
                  </a:moveTo>
                  <a:lnTo>
                    <a:pt x="587" y="817"/>
                  </a:lnTo>
                  <a:cubicBezTo>
                    <a:pt x="587" y="546"/>
                    <a:pt x="810" y="326"/>
                    <a:pt x="1082" y="326"/>
                  </a:cubicBezTo>
                  <a:cubicBezTo>
                    <a:pt x="1353" y="326"/>
                    <a:pt x="1577" y="546"/>
                    <a:pt x="1577" y="817"/>
                  </a:cubicBezTo>
                  <a:cubicBezTo>
                    <a:pt x="1577" y="1092"/>
                    <a:pt x="1353" y="1312"/>
                    <a:pt x="1082" y="1312"/>
                  </a:cubicBezTo>
                  <a:cubicBezTo>
                    <a:pt x="810" y="1312"/>
                    <a:pt x="587" y="1092"/>
                    <a:pt x="587" y="817"/>
                  </a:cubicBezTo>
                  <a:moveTo>
                    <a:pt x="2068" y="1510"/>
                  </a:moveTo>
                  <a:lnTo>
                    <a:pt x="2068" y="1510"/>
                  </a:lnTo>
                  <a:cubicBezTo>
                    <a:pt x="2050" y="1510"/>
                    <a:pt x="2031" y="1495"/>
                    <a:pt x="2031" y="1477"/>
                  </a:cubicBezTo>
                  <a:cubicBezTo>
                    <a:pt x="2031" y="1458"/>
                    <a:pt x="2050" y="1444"/>
                    <a:pt x="2068" y="1444"/>
                  </a:cubicBezTo>
                  <a:cubicBezTo>
                    <a:pt x="2086" y="1444"/>
                    <a:pt x="2101" y="1458"/>
                    <a:pt x="2101" y="1477"/>
                  </a:cubicBezTo>
                  <a:cubicBezTo>
                    <a:pt x="2101" y="1495"/>
                    <a:pt x="2086" y="1510"/>
                    <a:pt x="2068" y="151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7" name="Google Shape;557;p7"/>
            <p:cNvSpPr/>
            <p:nvPr/>
          </p:nvSpPr>
          <p:spPr>
            <a:xfrm>
              <a:off x="5797081" y="1412337"/>
              <a:ext cx="54662" cy="15335"/>
            </a:xfrm>
            <a:custGeom>
              <a:rect b="b" l="l" r="r" t="t"/>
              <a:pathLst>
                <a:path extrusionOk="0" h="62" w="221">
                  <a:moveTo>
                    <a:pt x="30" y="62"/>
                  </a:moveTo>
                  <a:lnTo>
                    <a:pt x="30" y="62"/>
                  </a:lnTo>
                  <a:cubicBezTo>
                    <a:pt x="187" y="62"/>
                    <a:pt x="187" y="62"/>
                    <a:pt x="187" y="62"/>
                  </a:cubicBezTo>
                  <a:cubicBezTo>
                    <a:pt x="206" y="62"/>
                    <a:pt x="220" y="51"/>
                    <a:pt x="220" y="36"/>
                  </a:cubicBezTo>
                  <a:cubicBezTo>
                    <a:pt x="224" y="14"/>
                    <a:pt x="210" y="0"/>
                    <a:pt x="191" y="0"/>
                  </a:cubicBezTo>
                  <a:cubicBezTo>
                    <a:pt x="34" y="0"/>
                    <a:pt x="34" y="0"/>
                    <a:pt x="34" y="0"/>
                  </a:cubicBezTo>
                  <a:cubicBezTo>
                    <a:pt x="15" y="0"/>
                    <a:pt x="0" y="10"/>
                    <a:pt x="0" y="25"/>
                  </a:cubicBezTo>
                  <a:cubicBezTo>
                    <a:pt x="-3" y="47"/>
                    <a:pt x="11"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8" name="Google Shape;558;p7"/>
            <p:cNvSpPr/>
            <p:nvPr/>
          </p:nvSpPr>
          <p:spPr>
            <a:xfrm>
              <a:off x="5797081" y="1379688"/>
              <a:ext cx="35370" cy="15335"/>
            </a:xfrm>
            <a:custGeom>
              <a:rect b="b" l="l" r="r" t="t"/>
              <a:pathLst>
                <a:path extrusionOk="0" h="62" w="143">
                  <a:moveTo>
                    <a:pt x="30" y="62"/>
                  </a:moveTo>
                  <a:lnTo>
                    <a:pt x="30" y="62"/>
                  </a:lnTo>
                  <a:cubicBezTo>
                    <a:pt x="110" y="62"/>
                    <a:pt x="110" y="62"/>
                    <a:pt x="110" y="62"/>
                  </a:cubicBezTo>
                  <a:cubicBezTo>
                    <a:pt x="129" y="62"/>
                    <a:pt x="143" y="51"/>
                    <a:pt x="143" y="32"/>
                  </a:cubicBezTo>
                  <a:cubicBezTo>
                    <a:pt x="143" y="14"/>
                    <a:pt x="129" y="0"/>
                    <a:pt x="110" y="0"/>
                  </a:cubicBezTo>
                  <a:cubicBezTo>
                    <a:pt x="30" y="0"/>
                    <a:pt x="30" y="0"/>
                    <a:pt x="30" y="0"/>
                  </a:cubicBezTo>
                  <a:cubicBezTo>
                    <a:pt x="15" y="0"/>
                    <a:pt x="0" y="14"/>
                    <a:pt x="0" y="32"/>
                  </a:cubicBezTo>
                  <a:cubicBezTo>
                    <a:pt x="0" y="51"/>
                    <a:pt x="15" y="62"/>
                    <a:pt x="30" y="6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59" name="Google Shape;559;p7"/>
          <p:cNvSpPr txBox="1"/>
          <p:nvPr/>
        </p:nvSpPr>
        <p:spPr>
          <a:xfrm>
            <a:off x="231700" y="959575"/>
            <a:ext cx="9077400" cy="410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Solution and its Valid Proposition for Fake News Detection Using RNNs: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Solution: Utilize RNNs to automatically detect fake news articles.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Valid Proposition:</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Automation: RNNs automate fake news detection, reducing manual effort.</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Real-time Detection: Swiftly identifies fake news as it emerges.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Scalability: Scales to handle large volumes of content on digital platforms.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Adaptability: Improves accuracy over time by learning from evolving patterns.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User Empowerment: Empowers individuals to make informed decisions.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Cross-platform Compatibility: Integrates seamlessly across various digital environments.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Ethical Considerations: Ensures transparency and fairness in content moderation.</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Collaboration: Collaboration with stakeholders enhances effectiveness.</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Education and AwareneSss: Promotes education on fake news and critical thinking.</a:t>
            </a:r>
            <a:endParaRPr b="0" i="0" sz="17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2F2F2"/>
                </a:solidFill>
                <a:latin typeface="Arial"/>
                <a:ea typeface="Arial"/>
                <a:cs typeface="Arial"/>
                <a:sym typeface="Arial"/>
              </a:rPr>
              <a:t>- Continuous Improvement: Ongoing research drives technology enhancements.</a:t>
            </a:r>
            <a:endParaRPr b="0" i="0" sz="17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
          <p:cNvSpPr txBox="1"/>
          <p:nvPr>
            <p:ph type="title"/>
          </p:nvPr>
        </p:nvSpPr>
        <p:spPr>
          <a:xfrm>
            <a:off x="713225" y="1110925"/>
            <a:ext cx="5287500" cy="3677100"/>
          </a:xfrm>
          <a:prstGeom prst="rect">
            <a:avLst/>
          </a:prstGeom>
          <a:noFill/>
          <a:ln>
            <a:noFill/>
          </a:ln>
        </p:spPr>
        <p:txBody>
          <a:bodyPr anchorCtr="0" anchor="b" bIns="91425" lIns="91425" spcFirstLastPara="1" rIns="91425" wrap="square" tIns="91425">
            <a:noAutofit/>
          </a:bodyPr>
          <a:lstStyle/>
          <a:p>
            <a:pPr indent="0" lvl="0" marL="0" rtl="0" algn="l">
              <a:lnSpc>
                <a:spcPct val="175000"/>
              </a:lnSpc>
              <a:spcBef>
                <a:spcPts val="1500"/>
              </a:spcBef>
              <a:spcAft>
                <a:spcPts val="0"/>
              </a:spcAft>
              <a:buSzPts val="3900"/>
              <a:buNone/>
            </a:pPr>
            <a:r>
              <a:rPr lang="en" sz="1700">
                <a:solidFill>
                  <a:schemeClr val="lt1"/>
                </a:solidFill>
              </a:rPr>
              <a:t>The most surprising aspect is the RNN's capability to learn complex patterns within textual data, enabling it to effectively discern subtle cues and characteristics indicative of fake news. This ability to decipher nuanced information in an automated fashion showcases the remarkable potential of AI in addressing complex societal challenges like misinformation.</a:t>
            </a:r>
            <a:endParaRPr sz="1700">
              <a:solidFill>
                <a:schemeClr val="lt1"/>
              </a:solidFill>
            </a:endParaRPr>
          </a:p>
        </p:txBody>
      </p:sp>
      <p:sp>
        <p:nvSpPr>
          <p:cNvPr id="565" name="Google Shape;565;p8"/>
          <p:cNvSpPr txBox="1"/>
          <p:nvPr>
            <p:ph idx="2" type="title"/>
          </p:nvPr>
        </p:nvSpPr>
        <p:spPr>
          <a:xfrm>
            <a:off x="569825" y="539500"/>
            <a:ext cx="4804500" cy="67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i="1" lang="en" sz="3500">
                <a:solidFill>
                  <a:schemeClr val="accent1"/>
                </a:solidFill>
              </a:rPr>
              <a:t>THE WOW OF THE SOLUTION</a:t>
            </a:r>
            <a:endParaRPr i="1" sz="3500">
              <a:solidFill>
                <a:schemeClr val="accent1"/>
              </a:solidFill>
            </a:endParaRPr>
          </a:p>
        </p:txBody>
      </p:sp>
      <p:pic>
        <p:nvPicPr>
          <p:cNvPr id="566" name="Google Shape;566;p8"/>
          <p:cNvPicPr preferRelativeResize="0"/>
          <p:nvPr>
            <p:ph idx="3" type="pic"/>
          </p:nvPr>
        </p:nvPicPr>
        <p:blipFill rotWithShape="1">
          <a:blip r:embed="rId3">
            <a:alphaModFix/>
          </a:blip>
          <a:srcRect b="0" l="27367" r="27367" t="0"/>
          <a:stretch/>
        </p:blipFill>
        <p:spPr>
          <a:xfrm>
            <a:off x="6363900" y="0"/>
            <a:ext cx="2780099" cy="3406801"/>
          </a:xfrm>
          <a:prstGeom prst="rect">
            <a:avLst/>
          </a:prstGeom>
          <a:noFill/>
          <a:ln>
            <a:noFill/>
          </a:ln>
          <a:effectLst>
            <a:outerShdw blurRad="100013" rotWithShape="0" algn="bl" dir="5100000" dist="28575">
              <a:schemeClr val="dk1">
                <a:alpha val="49411"/>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
          <p:cNvSpPr txBox="1"/>
          <p:nvPr>
            <p:ph type="title"/>
          </p:nvPr>
        </p:nvSpPr>
        <p:spPr>
          <a:xfrm>
            <a:off x="720000" y="3169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chemeClr val="accent1"/>
                </a:solidFill>
              </a:rPr>
              <a:t>MODELLING</a:t>
            </a:r>
            <a:endParaRPr i="1">
              <a:solidFill>
                <a:schemeClr val="accent1"/>
              </a:solidFill>
            </a:endParaRPr>
          </a:p>
        </p:txBody>
      </p:sp>
      <p:grpSp>
        <p:nvGrpSpPr>
          <p:cNvPr id="572" name="Google Shape;572;p9"/>
          <p:cNvGrpSpPr/>
          <p:nvPr/>
        </p:nvGrpSpPr>
        <p:grpSpPr>
          <a:xfrm>
            <a:off x="174250" y="224196"/>
            <a:ext cx="454720" cy="443268"/>
            <a:chOff x="1430277" y="2028463"/>
            <a:chExt cx="536480" cy="519414"/>
          </a:xfrm>
        </p:grpSpPr>
        <p:sp>
          <p:nvSpPr>
            <p:cNvPr id="573" name="Google Shape;573;p9"/>
            <p:cNvSpPr/>
            <p:nvPr/>
          </p:nvSpPr>
          <p:spPr>
            <a:xfrm>
              <a:off x="1468120" y="2028463"/>
              <a:ext cx="498637" cy="198861"/>
            </a:xfrm>
            <a:custGeom>
              <a:rect b="b" l="l" r="r" t="t"/>
              <a:pathLst>
                <a:path extrusionOk="0" h="804" w="2016">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4" name="Google Shape;574;p9"/>
            <p:cNvSpPr/>
            <p:nvPr/>
          </p:nvSpPr>
          <p:spPr>
            <a:xfrm>
              <a:off x="1430277" y="2147928"/>
              <a:ext cx="526340" cy="399949"/>
            </a:xfrm>
            <a:custGeom>
              <a:rect b="b" l="l" r="r" t="t"/>
              <a:pathLst>
                <a:path extrusionOk="0" h="1617" w="2128">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5" name="Google Shape;575;p9"/>
            <p:cNvSpPr/>
            <p:nvPr/>
          </p:nvSpPr>
          <p:spPr>
            <a:xfrm>
              <a:off x="1648184" y="2244638"/>
              <a:ext cx="59856" cy="71729"/>
            </a:xfrm>
            <a:custGeom>
              <a:rect b="b" l="l" r="r" t="t"/>
              <a:pathLst>
                <a:path extrusionOk="0" h="290" w="242">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6" name="Google Shape;576;p9"/>
            <p:cNvSpPr/>
            <p:nvPr/>
          </p:nvSpPr>
          <p:spPr>
            <a:xfrm>
              <a:off x="1727333" y="2243649"/>
              <a:ext cx="15335" cy="72718"/>
            </a:xfrm>
            <a:custGeom>
              <a:rect b="b" l="l" r="r" t="t"/>
              <a:pathLst>
                <a:path extrusionOk="0" h="294" w="62">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577" name="Google Shape;577;p9"/>
          <p:cNvGrpSpPr/>
          <p:nvPr/>
        </p:nvGrpSpPr>
        <p:grpSpPr>
          <a:xfrm>
            <a:off x="8354761" y="374679"/>
            <a:ext cx="454092" cy="457199"/>
            <a:chOff x="2122831" y="2020795"/>
            <a:chExt cx="535738" cy="535738"/>
          </a:xfrm>
        </p:grpSpPr>
        <p:sp>
          <p:nvSpPr>
            <p:cNvPr id="578" name="Google Shape;578;p9"/>
            <p:cNvSpPr/>
            <p:nvPr/>
          </p:nvSpPr>
          <p:spPr>
            <a:xfrm>
              <a:off x="2122831" y="2020795"/>
              <a:ext cx="535738" cy="535738"/>
            </a:xfrm>
            <a:custGeom>
              <a:rect b="b" l="l" r="r" t="t"/>
              <a:pathLst>
                <a:path extrusionOk="0" h="2166" w="2166">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9" name="Google Shape;579;p9"/>
            <p:cNvSpPr/>
            <p:nvPr/>
          </p:nvSpPr>
          <p:spPr>
            <a:xfrm>
              <a:off x="2403811" y="2185771"/>
              <a:ext cx="180558" cy="205540"/>
            </a:xfrm>
            <a:custGeom>
              <a:rect b="b" l="l" r="r" t="t"/>
              <a:pathLst>
                <a:path extrusionOk="0" h="831" w="73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0" name="Google Shape;580;p9"/>
            <p:cNvSpPr/>
            <p:nvPr/>
          </p:nvSpPr>
          <p:spPr>
            <a:xfrm>
              <a:off x="2540838" y="2309936"/>
              <a:ext cx="16324" cy="15335"/>
            </a:xfrm>
            <a:custGeom>
              <a:rect b="b" l="l" r="r" t="t"/>
              <a:pathLst>
                <a:path extrusionOk="0" h="62" w="66">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1" name="Google Shape;581;p9"/>
            <p:cNvSpPr/>
            <p:nvPr/>
          </p:nvSpPr>
          <p:spPr>
            <a:xfrm>
              <a:off x="2513630" y="2293612"/>
              <a:ext cx="16324" cy="16324"/>
            </a:xfrm>
            <a:custGeom>
              <a:rect b="b" l="l" r="r" t="t"/>
              <a:pathLst>
                <a:path extrusionOk="0" h="66" w="66">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2" name="Google Shape;582;p9"/>
            <p:cNvSpPr/>
            <p:nvPr/>
          </p:nvSpPr>
          <p:spPr>
            <a:xfrm>
              <a:off x="2431018" y="2309936"/>
              <a:ext cx="17314" cy="15335"/>
            </a:xfrm>
            <a:custGeom>
              <a:rect b="b" l="l" r="r" t="t"/>
              <a:pathLst>
                <a:path extrusionOk="0" h="62" w="7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3" name="Google Shape;583;p9"/>
            <p:cNvSpPr/>
            <p:nvPr/>
          </p:nvSpPr>
          <p:spPr>
            <a:xfrm>
              <a:off x="2459215" y="2293612"/>
              <a:ext cx="16324" cy="16324"/>
            </a:xfrm>
            <a:custGeom>
              <a:rect b="b" l="l" r="r" t="t"/>
              <a:pathLst>
                <a:path extrusionOk="0" h="66" w="66">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4" name="Google Shape;584;p9"/>
            <p:cNvSpPr/>
            <p:nvPr/>
          </p:nvSpPr>
          <p:spPr>
            <a:xfrm>
              <a:off x="2486423" y="2217431"/>
              <a:ext cx="15582" cy="16324"/>
            </a:xfrm>
            <a:custGeom>
              <a:rect b="b" l="l" r="r" t="t"/>
              <a:pathLst>
                <a:path extrusionOk="0" h="66" w="63">
                  <a:moveTo>
                    <a:pt x="33" y="0"/>
                  </a:moveTo>
                  <a:lnTo>
                    <a:pt x="33" y="0"/>
                  </a:lnTo>
                  <a:cubicBezTo>
                    <a:pt x="-11" y="0"/>
                    <a:pt x="-11" y="66"/>
                    <a:pt x="33" y="66"/>
                  </a:cubicBezTo>
                  <a:cubicBezTo>
                    <a:pt x="73" y="66"/>
                    <a:pt x="73"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5" name="Google Shape;585;p9"/>
            <p:cNvSpPr/>
            <p:nvPr/>
          </p:nvSpPr>
          <p:spPr>
            <a:xfrm>
              <a:off x="2486423" y="2249090"/>
              <a:ext cx="15582" cy="16324"/>
            </a:xfrm>
            <a:custGeom>
              <a:rect b="b" l="l" r="r" t="t"/>
              <a:pathLst>
                <a:path extrusionOk="0" h="66" w="63">
                  <a:moveTo>
                    <a:pt x="33" y="0"/>
                  </a:moveTo>
                  <a:lnTo>
                    <a:pt x="33" y="0"/>
                  </a:lnTo>
                  <a:cubicBezTo>
                    <a:pt x="-11" y="0"/>
                    <a:pt x="-11" y="66"/>
                    <a:pt x="33" y="66"/>
                  </a:cubicBezTo>
                  <a:cubicBezTo>
                    <a:pt x="73" y="66"/>
                    <a:pt x="73" y="0"/>
                    <a:pt x="3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6" name="Google Shape;586;p9"/>
            <p:cNvSpPr/>
            <p:nvPr/>
          </p:nvSpPr>
          <p:spPr>
            <a:xfrm>
              <a:off x="2333813" y="2297322"/>
              <a:ext cx="48231" cy="15335"/>
            </a:xfrm>
            <a:custGeom>
              <a:rect b="b" l="l" r="r" t="t"/>
              <a:pathLst>
                <a:path extrusionOk="0" h="62" w="195">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9"/>
            <p:cNvSpPr/>
            <p:nvPr/>
          </p:nvSpPr>
          <p:spPr>
            <a:xfrm>
              <a:off x="2333813" y="2328981"/>
              <a:ext cx="48231" cy="16324"/>
            </a:xfrm>
            <a:custGeom>
              <a:rect b="b" l="l" r="r" t="t"/>
              <a:pathLst>
                <a:path extrusionOk="0" h="66" w="195">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8" name="Google Shape;588;p9"/>
            <p:cNvSpPr/>
            <p:nvPr/>
          </p:nvSpPr>
          <p:spPr>
            <a:xfrm>
              <a:off x="2333813" y="2361630"/>
              <a:ext cx="35617" cy="15335"/>
            </a:xfrm>
            <a:custGeom>
              <a:rect b="b" l="l" r="r" t="t"/>
              <a:pathLst>
                <a:path extrusionOk="0" h="62" w="144">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9" name="Google Shape;589;p9"/>
            <p:cNvSpPr/>
            <p:nvPr/>
          </p:nvSpPr>
          <p:spPr>
            <a:xfrm>
              <a:off x="2341975" y="2041572"/>
              <a:ext cx="121691" cy="69750"/>
            </a:xfrm>
            <a:custGeom>
              <a:rect b="b" l="l" r="r" t="t"/>
              <a:pathLst>
                <a:path extrusionOk="0" h="282" w="492">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0" name="Google Shape;590;p9"/>
            <p:cNvSpPr/>
            <p:nvPr/>
          </p:nvSpPr>
          <p:spPr>
            <a:xfrm>
              <a:off x="2139898" y="2272835"/>
              <a:ext cx="115508" cy="88795"/>
            </a:xfrm>
            <a:custGeom>
              <a:rect b="b" l="l" r="r" t="t"/>
              <a:pathLst>
                <a:path extrusionOk="0" h="359" w="467">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591" name="Google Shape;591;p9"/>
          <p:cNvSpPr txBox="1"/>
          <p:nvPr/>
        </p:nvSpPr>
        <p:spPr>
          <a:xfrm>
            <a:off x="253675" y="1058450"/>
            <a:ext cx="81705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Modeling for Fake News Detection Using RNN:</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1. Data Preprocessing:</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Tokenization: Convert text data into tokens (words or subwords).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Vectorization: Map tokens to numerical representations.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Padding: Ensure uniform length of sequences for input into the RNN.</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2. RNN Architecture:</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Sequential Model: Arrange layers in a sequential order.</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Embedding Layer: Convert tokenized input into dense vector representations.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RNN Layer: LSTM or GRU cells to process sequential data and capture temporal dependencies.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Dropout Layer: Regularize the model to prevent overfitting.</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2F2F2"/>
                </a:solidFill>
                <a:latin typeface="Arial"/>
                <a:ea typeface="Arial"/>
                <a:cs typeface="Arial"/>
                <a:sym typeface="Arial"/>
              </a:rPr>
              <a:t>   - Dense Layer: Final layer for classification (e.g., binary classification for fake/real news).</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